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6" r:id="rId2"/>
    <p:sldId id="281" r:id="rId3"/>
    <p:sldId id="282" r:id="rId4"/>
    <p:sldId id="260" r:id="rId5"/>
    <p:sldId id="261" r:id="rId6"/>
    <p:sldId id="280" r:id="rId7"/>
    <p:sldId id="283" r:id="rId8"/>
    <p:sldId id="285" r:id="rId9"/>
    <p:sldId id="287" r:id="rId10"/>
    <p:sldId id="288" r:id="rId11"/>
    <p:sldId id="286" r:id="rId12"/>
    <p:sldId id="263" r:id="rId13"/>
    <p:sldId id="284" r:id="rId14"/>
    <p:sldId id="264" r:id="rId15"/>
    <p:sldId id="290" r:id="rId16"/>
    <p:sldId id="265" r:id="rId17"/>
    <p:sldId id="266" r:id="rId18"/>
    <p:sldId id="267" r:id="rId19"/>
    <p:sldId id="268" r:id="rId20"/>
    <p:sldId id="269" r:id="rId21"/>
    <p:sldId id="270" r:id="rId22"/>
    <p:sldId id="291" r:id="rId23"/>
    <p:sldId id="292" r:id="rId24"/>
    <p:sldId id="293" r:id="rId25"/>
    <p:sldId id="294" r:id="rId26"/>
    <p:sldId id="271" r:id="rId27"/>
    <p:sldId id="272" r:id="rId28"/>
    <p:sldId id="273" r:id="rId29"/>
    <p:sldId id="274" r:id="rId30"/>
    <p:sldId id="275" r:id="rId31"/>
    <p:sldId id="276" r:id="rId32"/>
    <p:sldId id="277" r:id="rId33"/>
    <p:sldId id="278" r:id="rId34"/>
    <p:sldId id="279" r:id="rId35"/>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78"/>
    <p:restoredTop sz="94648"/>
  </p:normalViewPr>
  <p:slideViewPr>
    <p:cSldViewPr snapToGrid="0" snapToObjects="1">
      <p:cViewPr varScale="1">
        <p:scale>
          <a:sx n="117" d="100"/>
          <a:sy n="117" d="100"/>
        </p:scale>
        <p:origin x="79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E12D17-6DC1-4F52-8DE7-6677767C3039}" type="doc">
      <dgm:prSet loTypeId="urn:microsoft.com/office/officeart/2005/8/layout/process5" loCatId="process" qsTypeId="urn:microsoft.com/office/officeart/2005/8/quickstyle/simple5" qsCatId="simple" csTypeId="urn:microsoft.com/office/officeart/2005/8/colors/colorful2" csCatId="colorful" phldr="1"/>
      <dgm:spPr/>
    </dgm:pt>
    <dgm:pt modelId="{43D94B6C-C9D8-45B7-8774-7ADCAB408D31}">
      <dgm:prSet phldrT="[Texto]" custT="1"/>
      <dgm:spPr/>
      <dgm:t>
        <a:bodyPr/>
        <a:lstStyle/>
        <a:p>
          <a:pPr algn="ctr"/>
          <a:r>
            <a:rPr lang="es-AR" sz="1800" dirty="0"/>
            <a:t>Sentencia definitiva firme</a:t>
          </a:r>
        </a:p>
      </dgm:t>
    </dgm:pt>
    <dgm:pt modelId="{72BFFA95-701D-4018-AA80-59719BE54296}" type="parTrans" cxnId="{2FC74423-E5D7-4158-942B-31F63875EA97}">
      <dgm:prSet/>
      <dgm:spPr/>
      <dgm:t>
        <a:bodyPr/>
        <a:lstStyle/>
        <a:p>
          <a:endParaRPr lang="es-AR" sz="1600"/>
        </a:p>
      </dgm:t>
    </dgm:pt>
    <dgm:pt modelId="{D3CF7A63-836C-476B-A19F-F52B18EB8ADB}" type="sibTrans" cxnId="{2FC74423-E5D7-4158-942B-31F63875EA97}">
      <dgm:prSet custT="1"/>
      <dgm:spPr/>
      <dgm:t>
        <a:bodyPr/>
        <a:lstStyle/>
        <a:p>
          <a:endParaRPr lang="es-AR" sz="1200"/>
        </a:p>
      </dgm:t>
    </dgm:pt>
    <dgm:pt modelId="{2100C9C3-E242-4B42-B9AB-6B8BB8578E18}">
      <dgm:prSet phldrT="[Texto]" custT="1"/>
      <dgm:spPr/>
      <dgm:t>
        <a:bodyPr/>
        <a:lstStyle/>
        <a:p>
          <a:pPr algn="ctr"/>
          <a:r>
            <a:rPr lang="es-AR" sz="1600"/>
            <a:t>Presentación liquidación</a:t>
          </a:r>
        </a:p>
      </dgm:t>
    </dgm:pt>
    <dgm:pt modelId="{346D5B76-8ACE-4EED-A667-3E31526667AA}" type="parTrans" cxnId="{0A90F383-B0BD-4397-B534-1B4576B07D44}">
      <dgm:prSet/>
      <dgm:spPr/>
      <dgm:t>
        <a:bodyPr/>
        <a:lstStyle/>
        <a:p>
          <a:endParaRPr lang="es-AR" sz="1600"/>
        </a:p>
      </dgm:t>
    </dgm:pt>
    <dgm:pt modelId="{2B764863-D5DA-4A77-94DF-72AC19126C2D}" type="sibTrans" cxnId="{0A90F383-B0BD-4397-B534-1B4576B07D44}">
      <dgm:prSet custT="1"/>
      <dgm:spPr/>
      <dgm:t>
        <a:bodyPr/>
        <a:lstStyle/>
        <a:p>
          <a:endParaRPr lang="es-AR" sz="1200"/>
        </a:p>
      </dgm:t>
    </dgm:pt>
    <dgm:pt modelId="{D51676FF-345E-4A44-9F29-F3170AD7DE4E}">
      <dgm:prSet phldrT="[Texto]" custT="1"/>
      <dgm:spPr/>
      <dgm:t>
        <a:bodyPr/>
        <a:lstStyle/>
        <a:p>
          <a:r>
            <a:rPr lang="es-AR" sz="1600" dirty="0"/>
            <a:t>Se ordena traslado de la liquidación</a:t>
          </a:r>
        </a:p>
      </dgm:t>
    </dgm:pt>
    <dgm:pt modelId="{5DD44F6E-5D89-4813-B4DE-B8222B684531}" type="parTrans" cxnId="{EE0FBA17-0D41-42A8-B26A-61137F037306}">
      <dgm:prSet/>
      <dgm:spPr/>
      <dgm:t>
        <a:bodyPr/>
        <a:lstStyle/>
        <a:p>
          <a:endParaRPr lang="es-AR" sz="1600"/>
        </a:p>
      </dgm:t>
    </dgm:pt>
    <dgm:pt modelId="{751A4342-A4F5-400F-988E-A30633F25CC0}" type="sibTrans" cxnId="{EE0FBA17-0D41-42A8-B26A-61137F037306}">
      <dgm:prSet custT="1"/>
      <dgm:spPr/>
      <dgm:t>
        <a:bodyPr/>
        <a:lstStyle/>
        <a:p>
          <a:endParaRPr lang="es-AR" sz="1200"/>
        </a:p>
      </dgm:t>
    </dgm:pt>
    <dgm:pt modelId="{197B3878-D58E-4B33-A284-CD4984D1967E}">
      <dgm:prSet custT="1"/>
      <dgm:spPr/>
      <dgm:t>
        <a:bodyPr/>
        <a:lstStyle/>
        <a:p>
          <a:r>
            <a:rPr lang="es-AR" sz="1600"/>
            <a:t>Impugnación (3)</a:t>
          </a:r>
        </a:p>
      </dgm:t>
    </dgm:pt>
    <dgm:pt modelId="{A11A5AAA-B5C7-4B7A-9057-AB3A96ECF7A7}" type="parTrans" cxnId="{17DB9715-9E0B-4F95-A4CE-141EB2211EC1}">
      <dgm:prSet/>
      <dgm:spPr/>
      <dgm:t>
        <a:bodyPr/>
        <a:lstStyle/>
        <a:p>
          <a:endParaRPr lang="es-AR" sz="1600"/>
        </a:p>
      </dgm:t>
    </dgm:pt>
    <dgm:pt modelId="{903D171A-FD90-455A-9EA2-D96983CB544A}" type="sibTrans" cxnId="{17DB9715-9E0B-4F95-A4CE-141EB2211EC1}">
      <dgm:prSet custT="1"/>
      <dgm:spPr/>
      <dgm:t>
        <a:bodyPr/>
        <a:lstStyle/>
        <a:p>
          <a:endParaRPr lang="es-AR" sz="1200"/>
        </a:p>
      </dgm:t>
    </dgm:pt>
    <dgm:pt modelId="{921A83E5-30BA-4653-B0B6-90F589F7F3B4}">
      <dgm:prSet custT="1"/>
      <dgm:spPr/>
      <dgm:t>
        <a:bodyPr/>
        <a:lstStyle/>
        <a:p>
          <a:r>
            <a:rPr lang="es-AR" sz="1600" dirty="0"/>
            <a:t>Se ordena traslado de la Impugnación (3)</a:t>
          </a:r>
        </a:p>
      </dgm:t>
    </dgm:pt>
    <dgm:pt modelId="{ACDDCDB5-86EF-403F-BB3A-72CA11D03B8C}" type="parTrans" cxnId="{5F14210C-C80F-4751-917A-6E47B1C6376C}">
      <dgm:prSet/>
      <dgm:spPr/>
      <dgm:t>
        <a:bodyPr/>
        <a:lstStyle/>
        <a:p>
          <a:endParaRPr lang="es-AR" sz="1600"/>
        </a:p>
      </dgm:t>
    </dgm:pt>
    <dgm:pt modelId="{7252ECC2-ACFB-44E8-93DE-A52648221E27}" type="sibTrans" cxnId="{5F14210C-C80F-4751-917A-6E47B1C6376C}">
      <dgm:prSet custT="1"/>
      <dgm:spPr/>
      <dgm:t>
        <a:bodyPr/>
        <a:lstStyle/>
        <a:p>
          <a:endParaRPr lang="es-AR" sz="1200"/>
        </a:p>
      </dgm:t>
    </dgm:pt>
    <dgm:pt modelId="{67BA34C0-3BBA-41C1-954A-C5171B14127B}">
      <dgm:prSet custT="1"/>
      <dgm:spPr/>
      <dgm:t>
        <a:bodyPr/>
        <a:lstStyle/>
        <a:p>
          <a:r>
            <a:rPr lang="es-AR" sz="1200" dirty="0"/>
            <a:t>Resolución sobre liquidación / Fijación base arancelaria / Regulación de honorarios</a:t>
          </a:r>
        </a:p>
      </dgm:t>
    </dgm:pt>
    <dgm:pt modelId="{8B2F9F26-FDC2-4599-BC96-7302F3C9649E}" type="parTrans" cxnId="{09EC3462-F182-499C-96D0-C113F90D979A}">
      <dgm:prSet/>
      <dgm:spPr/>
      <dgm:t>
        <a:bodyPr/>
        <a:lstStyle/>
        <a:p>
          <a:endParaRPr lang="es-AR" sz="1600"/>
        </a:p>
      </dgm:t>
    </dgm:pt>
    <dgm:pt modelId="{4E6B389B-A5E1-4085-B318-C1C4E2AA91D4}" type="sibTrans" cxnId="{09EC3462-F182-499C-96D0-C113F90D979A}">
      <dgm:prSet custT="1"/>
      <dgm:spPr/>
      <dgm:t>
        <a:bodyPr/>
        <a:lstStyle/>
        <a:p>
          <a:endParaRPr lang="es-AR" sz="1200"/>
        </a:p>
      </dgm:t>
    </dgm:pt>
    <dgm:pt modelId="{450AC353-0878-4475-BBD7-A251F81D6641}">
      <dgm:prSet custT="1"/>
      <dgm:spPr/>
      <dgm:t>
        <a:bodyPr/>
        <a:lstStyle/>
        <a:p>
          <a:r>
            <a:rPr lang="es-AR" sz="1600" dirty="0"/>
            <a:t>Notificaciones (2)</a:t>
          </a:r>
        </a:p>
      </dgm:t>
    </dgm:pt>
    <dgm:pt modelId="{28418A61-99AA-4383-A7B8-A22E984C86E7}" type="parTrans" cxnId="{33AEF5EC-6E1B-4715-9B4F-23B2C91B53F8}">
      <dgm:prSet/>
      <dgm:spPr/>
      <dgm:t>
        <a:bodyPr/>
        <a:lstStyle/>
        <a:p>
          <a:endParaRPr lang="es-AR" sz="1600"/>
        </a:p>
      </dgm:t>
    </dgm:pt>
    <dgm:pt modelId="{78AE1FC0-00BE-4951-9706-D480AB8930AD}" type="sibTrans" cxnId="{33AEF5EC-6E1B-4715-9B4F-23B2C91B53F8}">
      <dgm:prSet custT="1"/>
      <dgm:spPr/>
      <dgm:t>
        <a:bodyPr/>
        <a:lstStyle/>
        <a:p>
          <a:endParaRPr lang="es-AR" sz="1200"/>
        </a:p>
      </dgm:t>
    </dgm:pt>
    <dgm:pt modelId="{B63A6BCD-AA80-47BC-BDD4-E059F3503709}">
      <dgm:prSet custT="1"/>
      <dgm:spPr/>
      <dgm:t>
        <a:bodyPr/>
        <a:lstStyle/>
        <a:p>
          <a:r>
            <a:rPr lang="es-AR" sz="1600"/>
            <a:t>Interposición de recursos</a:t>
          </a:r>
        </a:p>
      </dgm:t>
    </dgm:pt>
    <dgm:pt modelId="{33A91CCC-76F6-450B-9262-A21A89892F4A}" type="parTrans" cxnId="{5BAF1074-14C2-46E7-9216-27A74E4A56A0}">
      <dgm:prSet/>
      <dgm:spPr/>
      <dgm:t>
        <a:bodyPr/>
        <a:lstStyle/>
        <a:p>
          <a:endParaRPr lang="es-AR" sz="1600"/>
        </a:p>
      </dgm:t>
    </dgm:pt>
    <dgm:pt modelId="{CA3C2E0C-E5B4-4253-B52B-D7144098F270}" type="sibTrans" cxnId="{5BAF1074-14C2-46E7-9216-27A74E4A56A0}">
      <dgm:prSet custT="1"/>
      <dgm:spPr/>
      <dgm:t>
        <a:bodyPr/>
        <a:lstStyle/>
        <a:p>
          <a:endParaRPr lang="es-AR" sz="1200"/>
        </a:p>
      </dgm:t>
    </dgm:pt>
    <dgm:pt modelId="{2ACFF1EA-4024-4EFF-82B8-F1BB757FACF1}">
      <dgm:prSet custT="1"/>
      <dgm:spPr/>
      <dgm:t>
        <a:bodyPr/>
        <a:lstStyle/>
        <a:p>
          <a:r>
            <a:rPr lang="es-AR" sz="1600"/>
            <a:t>Concesión de recursos</a:t>
          </a:r>
        </a:p>
      </dgm:t>
    </dgm:pt>
    <dgm:pt modelId="{0BF43813-373F-46E1-8017-F8A0F8C90364}" type="parTrans" cxnId="{2ACCE6D3-6047-4391-A2ED-D712BCEF80AA}">
      <dgm:prSet/>
      <dgm:spPr/>
      <dgm:t>
        <a:bodyPr/>
        <a:lstStyle/>
        <a:p>
          <a:endParaRPr lang="es-AR" sz="1600"/>
        </a:p>
      </dgm:t>
    </dgm:pt>
    <dgm:pt modelId="{470364FE-2CE8-41F3-882B-D5ABC7195ACB}" type="sibTrans" cxnId="{2ACCE6D3-6047-4391-A2ED-D712BCEF80AA}">
      <dgm:prSet custT="1"/>
      <dgm:spPr/>
      <dgm:t>
        <a:bodyPr/>
        <a:lstStyle/>
        <a:p>
          <a:endParaRPr lang="es-AR" sz="1200"/>
        </a:p>
      </dgm:t>
    </dgm:pt>
    <dgm:pt modelId="{2947E19B-0CE1-411A-AFB2-40B8171E703A}">
      <dgm:prSet custT="1"/>
      <dgm:spPr/>
      <dgm:t>
        <a:bodyPr/>
        <a:lstStyle/>
        <a:p>
          <a:r>
            <a:rPr lang="es-AR" sz="1600"/>
            <a:t>Elevación al Superior</a:t>
          </a:r>
        </a:p>
      </dgm:t>
    </dgm:pt>
    <dgm:pt modelId="{48AE4E2C-B14A-464D-8D0F-66C56FB3CF6F}" type="parTrans" cxnId="{49FD16E1-F5C4-4980-992B-7191C90B6575}">
      <dgm:prSet/>
      <dgm:spPr/>
      <dgm:t>
        <a:bodyPr/>
        <a:lstStyle/>
        <a:p>
          <a:endParaRPr lang="es-AR" sz="1600"/>
        </a:p>
      </dgm:t>
    </dgm:pt>
    <dgm:pt modelId="{B48FAC8C-B328-44AD-98BA-684B58D87730}" type="sibTrans" cxnId="{49FD16E1-F5C4-4980-992B-7191C90B6575}">
      <dgm:prSet custT="1"/>
      <dgm:spPr/>
      <dgm:t>
        <a:bodyPr/>
        <a:lstStyle/>
        <a:p>
          <a:endParaRPr lang="es-AR" sz="1200"/>
        </a:p>
      </dgm:t>
    </dgm:pt>
    <dgm:pt modelId="{AA8D1809-19BC-4145-ADE7-AAEAA0233D98}">
      <dgm:prSet custT="1"/>
      <dgm:spPr/>
      <dgm:t>
        <a:bodyPr/>
        <a:lstStyle/>
        <a:p>
          <a:r>
            <a:rPr lang="es-AR" sz="1600"/>
            <a:t>Notificación del  traslado (2)</a:t>
          </a:r>
        </a:p>
      </dgm:t>
    </dgm:pt>
    <dgm:pt modelId="{596122D7-65CF-400C-B2F4-60B14E20051F}" type="parTrans" cxnId="{5C06D43B-9E05-43D3-98C6-5AB646A39260}">
      <dgm:prSet/>
      <dgm:spPr/>
      <dgm:t>
        <a:bodyPr/>
        <a:lstStyle/>
        <a:p>
          <a:endParaRPr lang="es-AR" sz="1600"/>
        </a:p>
      </dgm:t>
    </dgm:pt>
    <dgm:pt modelId="{0D810DFA-9F0A-47E7-9C3A-38F052151ECD}" type="sibTrans" cxnId="{5C06D43B-9E05-43D3-98C6-5AB646A39260}">
      <dgm:prSet custT="1"/>
      <dgm:spPr/>
      <dgm:t>
        <a:bodyPr/>
        <a:lstStyle/>
        <a:p>
          <a:endParaRPr lang="es-AR" sz="1200"/>
        </a:p>
      </dgm:t>
    </dgm:pt>
    <dgm:pt modelId="{128E516D-8ED4-4AAF-889E-56F43F95C4C3}">
      <dgm:prSet custT="1"/>
      <dgm:spPr/>
      <dgm:t>
        <a:bodyPr/>
        <a:lstStyle/>
        <a:p>
          <a:r>
            <a:rPr lang="es-AR" sz="1600"/>
            <a:t>Notificación de la Impugnación (2) (3)</a:t>
          </a:r>
        </a:p>
      </dgm:t>
    </dgm:pt>
    <dgm:pt modelId="{D7B5DFB7-60E7-4F26-B8E0-950FA2D92FF7}" type="parTrans" cxnId="{B599AFB5-5C5E-4F7B-8801-356253DF1725}">
      <dgm:prSet/>
      <dgm:spPr/>
      <dgm:t>
        <a:bodyPr/>
        <a:lstStyle/>
        <a:p>
          <a:endParaRPr lang="es-AR" sz="1600"/>
        </a:p>
      </dgm:t>
    </dgm:pt>
    <dgm:pt modelId="{BF9BD9EC-4AB4-492E-BE9C-0108EEDE6C21}" type="sibTrans" cxnId="{B599AFB5-5C5E-4F7B-8801-356253DF1725}">
      <dgm:prSet custT="1"/>
      <dgm:spPr/>
      <dgm:t>
        <a:bodyPr/>
        <a:lstStyle/>
        <a:p>
          <a:endParaRPr lang="es-AR" sz="1200"/>
        </a:p>
      </dgm:t>
    </dgm:pt>
    <dgm:pt modelId="{D2AACE16-EA6E-41C6-BBF4-35CB70B7B229}">
      <dgm:prSet custT="1"/>
      <dgm:spPr/>
      <dgm:t>
        <a:bodyPr/>
        <a:lstStyle/>
        <a:p>
          <a:r>
            <a:rPr lang="es-AR" sz="1400" dirty="0"/>
            <a:t>Providencia "por devueltos" (1)</a:t>
          </a:r>
          <a:endParaRPr lang="es-AR" sz="1050" dirty="0"/>
        </a:p>
      </dgm:t>
    </dgm:pt>
    <dgm:pt modelId="{F7C78A73-A257-49FE-BE3A-331E5BE2DEA3}" type="parTrans" cxnId="{FAF729F7-0058-4A20-A745-19F22935DE56}">
      <dgm:prSet/>
      <dgm:spPr/>
      <dgm:t>
        <a:bodyPr/>
        <a:lstStyle/>
        <a:p>
          <a:endParaRPr lang="es-AR" sz="1600"/>
        </a:p>
      </dgm:t>
    </dgm:pt>
    <dgm:pt modelId="{DA5E960F-EDD2-4A88-B1D7-E275BCB66B73}" type="sibTrans" cxnId="{FAF729F7-0058-4A20-A745-19F22935DE56}">
      <dgm:prSet custT="1"/>
      <dgm:spPr/>
      <dgm:t>
        <a:bodyPr/>
        <a:lstStyle/>
        <a:p>
          <a:endParaRPr lang="es-AR" sz="1200"/>
        </a:p>
      </dgm:t>
    </dgm:pt>
    <dgm:pt modelId="{34295633-4AF7-4E74-8783-17C93EB463A5}">
      <dgm:prSet custT="1"/>
      <dgm:spPr/>
      <dgm:t>
        <a:bodyPr/>
        <a:lstStyle/>
        <a:p>
          <a:r>
            <a:rPr lang="es-AR" sz="1600" dirty="0"/>
            <a:t>Notificación del "por devueltos" (2)</a:t>
          </a:r>
        </a:p>
      </dgm:t>
    </dgm:pt>
    <dgm:pt modelId="{3041D879-22BC-427E-B6E6-A30C2C199428}" type="parTrans" cxnId="{6E65D715-A73E-4710-98FE-EAE0FD281A32}">
      <dgm:prSet/>
      <dgm:spPr/>
      <dgm:t>
        <a:bodyPr/>
        <a:lstStyle/>
        <a:p>
          <a:endParaRPr lang="es-AR" sz="1600"/>
        </a:p>
      </dgm:t>
    </dgm:pt>
    <dgm:pt modelId="{50CE4564-45CD-4CE8-BEDA-98BE58DE9E03}" type="sibTrans" cxnId="{6E65D715-A73E-4710-98FE-EAE0FD281A32}">
      <dgm:prSet custT="1"/>
      <dgm:spPr/>
      <dgm:t>
        <a:bodyPr/>
        <a:lstStyle/>
        <a:p>
          <a:endParaRPr lang="es-AR" sz="1200"/>
        </a:p>
      </dgm:t>
    </dgm:pt>
    <dgm:pt modelId="{2ECCAF1C-2573-47F1-9AB6-91AEC797959C}">
      <dgm:prSet custT="1"/>
      <dgm:spPr/>
      <dgm:t>
        <a:bodyPr/>
        <a:lstStyle/>
        <a:p>
          <a:r>
            <a:rPr lang="es-AR" sz="1600" dirty="0"/>
            <a:t>Notificación del "por devueltos" (2)</a:t>
          </a:r>
        </a:p>
      </dgm:t>
    </dgm:pt>
    <dgm:pt modelId="{877B762B-ABAC-433E-8D6D-DB8D75B56033}" type="parTrans" cxnId="{E0B8A46C-839A-4B5B-9439-33A706480EB3}">
      <dgm:prSet/>
      <dgm:spPr/>
      <dgm:t>
        <a:bodyPr/>
        <a:lstStyle/>
        <a:p>
          <a:endParaRPr lang="es-AR" sz="1600"/>
        </a:p>
      </dgm:t>
    </dgm:pt>
    <dgm:pt modelId="{97A33236-DC98-4C20-B133-87487F8A2C26}" type="sibTrans" cxnId="{E0B8A46C-839A-4B5B-9439-33A706480EB3}">
      <dgm:prSet custT="1"/>
      <dgm:spPr/>
      <dgm:t>
        <a:bodyPr/>
        <a:lstStyle/>
        <a:p>
          <a:endParaRPr lang="es-AR" sz="1200"/>
        </a:p>
      </dgm:t>
    </dgm:pt>
    <dgm:pt modelId="{69CCA634-AB50-475F-A2CB-344171CF93FB}">
      <dgm:prSet custT="1"/>
      <dgm:spPr/>
      <dgm:t>
        <a:bodyPr/>
        <a:lstStyle/>
        <a:p>
          <a:r>
            <a:rPr lang="es-AR" sz="1600" dirty="0"/>
            <a:t>Providencia "por devueltos" (1)</a:t>
          </a:r>
        </a:p>
      </dgm:t>
    </dgm:pt>
    <dgm:pt modelId="{A36B937F-8039-420C-99AA-A99019602F70}" type="parTrans" cxnId="{60876A2C-6C01-4FDE-889B-7A57E8D50F4E}">
      <dgm:prSet/>
      <dgm:spPr/>
      <dgm:t>
        <a:bodyPr/>
        <a:lstStyle/>
        <a:p>
          <a:endParaRPr lang="es-AR" sz="1600"/>
        </a:p>
      </dgm:t>
    </dgm:pt>
    <dgm:pt modelId="{8F90FF8B-376D-4DCD-A21F-4330D4B6C702}" type="sibTrans" cxnId="{60876A2C-6C01-4FDE-889B-7A57E8D50F4E}">
      <dgm:prSet custT="1"/>
      <dgm:spPr/>
      <dgm:t>
        <a:bodyPr/>
        <a:lstStyle/>
        <a:p>
          <a:endParaRPr lang="es-AR" sz="1200"/>
        </a:p>
      </dgm:t>
    </dgm:pt>
    <dgm:pt modelId="{FFA1CC52-FB1A-4902-B00B-DF42E0912D37}">
      <dgm:prSet custT="1"/>
      <dgm:spPr/>
      <dgm:t>
        <a:bodyPr/>
        <a:lstStyle/>
        <a:p>
          <a:r>
            <a:rPr lang="es-AR" sz="1600" dirty="0"/>
            <a:t>Intimación para cumplir condena</a:t>
          </a:r>
        </a:p>
      </dgm:t>
    </dgm:pt>
    <dgm:pt modelId="{D802723C-3627-4F14-9D86-937334B0844D}" type="parTrans" cxnId="{BB4B6DB6-C401-4B9F-B093-C8A2A0803222}">
      <dgm:prSet/>
      <dgm:spPr/>
      <dgm:t>
        <a:bodyPr/>
        <a:lstStyle/>
        <a:p>
          <a:endParaRPr lang="es-AR" sz="1600"/>
        </a:p>
      </dgm:t>
    </dgm:pt>
    <dgm:pt modelId="{A51C17A4-21AD-4A40-8E12-1401CE1617DC}" type="sibTrans" cxnId="{BB4B6DB6-C401-4B9F-B093-C8A2A0803222}">
      <dgm:prSet custT="1"/>
      <dgm:spPr/>
      <dgm:t>
        <a:bodyPr/>
        <a:lstStyle/>
        <a:p>
          <a:endParaRPr lang="es-AR" sz="1200"/>
        </a:p>
      </dgm:t>
    </dgm:pt>
    <dgm:pt modelId="{D0B1FECE-4BF6-45E3-B03A-A2765618037A}">
      <dgm:prSet custT="1"/>
      <dgm:spPr/>
      <dgm:t>
        <a:bodyPr/>
        <a:lstStyle/>
        <a:p>
          <a:r>
            <a:rPr lang="es-AR" sz="1600"/>
            <a:t>Depósito de condena</a:t>
          </a:r>
        </a:p>
      </dgm:t>
    </dgm:pt>
    <dgm:pt modelId="{0013211F-B5E2-4E15-BB6B-BCC580536B02}" type="parTrans" cxnId="{C4F2DCB8-8433-4BD9-8FD4-69DCCC95B0B4}">
      <dgm:prSet/>
      <dgm:spPr/>
      <dgm:t>
        <a:bodyPr/>
        <a:lstStyle/>
        <a:p>
          <a:endParaRPr lang="es-AR" sz="1600"/>
        </a:p>
      </dgm:t>
    </dgm:pt>
    <dgm:pt modelId="{1B93B220-480E-415F-9219-BBD496CBE681}" type="sibTrans" cxnId="{C4F2DCB8-8433-4BD9-8FD4-69DCCC95B0B4}">
      <dgm:prSet custT="1"/>
      <dgm:spPr/>
      <dgm:t>
        <a:bodyPr/>
        <a:lstStyle/>
        <a:p>
          <a:endParaRPr lang="es-AR" sz="1200"/>
        </a:p>
      </dgm:t>
    </dgm:pt>
    <dgm:pt modelId="{E47CCF87-ED45-4ABB-A363-058E30E660DA}">
      <dgm:prSet custT="1"/>
      <dgm:spPr/>
      <dgm:t>
        <a:bodyPr/>
        <a:lstStyle/>
        <a:p>
          <a:r>
            <a:rPr lang="es-AR" sz="1600"/>
            <a:t>Solicitudes de libramiento de fondos</a:t>
          </a:r>
        </a:p>
      </dgm:t>
    </dgm:pt>
    <dgm:pt modelId="{B4D5E30E-6C49-4D50-BD90-427E9920B9D1}" type="parTrans" cxnId="{ECC9C0B9-B830-4169-97BE-F647F6953B9D}">
      <dgm:prSet/>
      <dgm:spPr/>
      <dgm:t>
        <a:bodyPr/>
        <a:lstStyle/>
        <a:p>
          <a:endParaRPr lang="es-AR" sz="1600"/>
        </a:p>
      </dgm:t>
    </dgm:pt>
    <dgm:pt modelId="{E50A0311-196C-41DE-9A77-06E4F4E7F662}" type="sibTrans" cxnId="{ECC9C0B9-B830-4169-97BE-F647F6953B9D}">
      <dgm:prSet custT="1"/>
      <dgm:spPr/>
      <dgm:t>
        <a:bodyPr/>
        <a:lstStyle/>
        <a:p>
          <a:endParaRPr lang="es-AR" sz="1200"/>
        </a:p>
      </dgm:t>
    </dgm:pt>
    <dgm:pt modelId="{19386060-BFC2-4A9B-ABAE-595B7A83832D}">
      <dgm:prSet custT="1"/>
      <dgm:spPr/>
      <dgm:t>
        <a:bodyPr/>
        <a:lstStyle/>
        <a:p>
          <a:r>
            <a:rPr lang="es-AR" sz="1600"/>
            <a:t>Órdenes de pago</a:t>
          </a:r>
        </a:p>
      </dgm:t>
    </dgm:pt>
    <dgm:pt modelId="{6CEED4EF-A007-47DB-80AB-FBDBCBD3AD0A}" type="parTrans" cxnId="{90890AA1-6DA8-41E3-A667-A8F373CEAA8B}">
      <dgm:prSet/>
      <dgm:spPr/>
      <dgm:t>
        <a:bodyPr/>
        <a:lstStyle/>
        <a:p>
          <a:endParaRPr lang="es-AR" sz="1600"/>
        </a:p>
      </dgm:t>
    </dgm:pt>
    <dgm:pt modelId="{B0CBD5BF-AE16-4431-B06A-E28AF0A80451}" type="sibTrans" cxnId="{90890AA1-6DA8-41E3-A667-A8F373CEAA8B}">
      <dgm:prSet/>
      <dgm:spPr/>
      <dgm:t>
        <a:bodyPr/>
        <a:lstStyle/>
        <a:p>
          <a:endParaRPr lang="es-AR" sz="1600"/>
        </a:p>
      </dgm:t>
    </dgm:pt>
    <dgm:pt modelId="{33CA6C0E-3033-9944-8DB8-C1B6617496B7}" type="pres">
      <dgm:prSet presAssocID="{1FE12D17-6DC1-4F52-8DE7-6677767C3039}" presName="diagram" presStyleCnt="0">
        <dgm:presLayoutVars>
          <dgm:dir/>
          <dgm:resizeHandles val="exact"/>
        </dgm:presLayoutVars>
      </dgm:prSet>
      <dgm:spPr/>
    </dgm:pt>
    <dgm:pt modelId="{B91D603B-4A3A-0445-97C9-864046C2E5AF}" type="pres">
      <dgm:prSet presAssocID="{43D94B6C-C9D8-45B7-8774-7ADCAB408D31}" presName="node" presStyleLbl="node1" presStyleIdx="0" presStyleCnt="20">
        <dgm:presLayoutVars>
          <dgm:bulletEnabled val="1"/>
        </dgm:presLayoutVars>
      </dgm:prSet>
      <dgm:spPr/>
    </dgm:pt>
    <dgm:pt modelId="{951A6648-79BA-7A4B-8EAC-4EEAA04F021B}" type="pres">
      <dgm:prSet presAssocID="{D3CF7A63-836C-476B-A19F-F52B18EB8ADB}" presName="sibTrans" presStyleLbl="sibTrans2D1" presStyleIdx="0" presStyleCnt="19"/>
      <dgm:spPr/>
    </dgm:pt>
    <dgm:pt modelId="{F78F061D-4D3E-5A45-9408-941CBFF0F009}" type="pres">
      <dgm:prSet presAssocID="{D3CF7A63-836C-476B-A19F-F52B18EB8ADB}" presName="connectorText" presStyleLbl="sibTrans2D1" presStyleIdx="0" presStyleCnt="19"/>
      <dgm:spPr/>
    </dgm:pt>
    <dgm:pt modelId="{7A37A20D-A0D1-374C-9D2F-C4DFD8EFFFF8}" type="pres">
      <dgm:prSet presAssocID="{D2AACE16-EA6E-41C6-BBF4-35CB70B7B229}" presName="node" presStyleLbl="node1" presStyleIdx="1" presStyleCnt="20">
        <dgm:presLayoutVars>
          <dgm:bulletEnabled val="1"/>
        </dgm:presLayoutVars>
      </dgm:prSet>
      <dgm:spPr/>
    </dgm:pt>
    <dgm:pt modelId="{414C4EF0-29C0-1549-9DCE-0138B4533EC5}" type="pres">
      <dgm:prSet presAssocID="{DA5E960F-EDD2-4A88-B1D7-E275BCB66B73}" presName="sibTrans" presStyleLbl="sibTrans2D1" presStyleIdx="1" presStyleCnt="19"/>
      <dgm:spPr/>
    </dgm:pt>
    <dgm:pt modelId="{C1D37074-76B6-2740-8053-778D523CCEE7}" type="pres">
      <dgm:prSet presAssocID="{DA5E960F-EDD2-4A88-B1D7-E275BCB66B73}" presName="connectorText" presStyleLbl="sibTrans2D1" presStyleIdx="1" presStyleCnt="19"/>
      <dgm:spPr/>
    </dgm:pt>
    <dgm:pt modelId="{55BB0D2A-76D8-3C4E-8043-777D757B6636}" type="pres">
      <dgm:prSet presAssocID="{34295633-4AF7-4E74-8783-17C93EB463A5}" presName="node" presStyleLbl="node1" presStyleIdx="2" presStyleCnt="20">
        <dgm:presLayoutVars>
          <dgm:bulletEnabled val="1"/>
        </dgm:presLayoutVars>
      </dgm:prSet>
      <dgm:spPr/>
    </dgm:pt>
    <dgm:pt modelId="{8AC37606-D11E-574B-8118-CB5239F4F7E0}" type="pres">
      <dgm:prSet presAssocID="{50CE4564-45CD-4CE8-BEDA-98BE58DE9E03}" presName="sibTrans" presStyleLbl="sibTrans2D1" presStyleIdx="2" presStyleCnt="19"/>
      <dgm:spPr/>
    </dgm:pt>
    <dgm:pt modelId="{362285BC-473C-4A45-A982-0CE72C4C5E30}" type="pres">
      <dgm:prSet presAssocID="{50CE4564-45CD-4CE8-BEDA-98BE58DE9E03}" presName="connectorText" presStyleLbl="sibTrans2D1" presStyleIdx="2" presStyleCnt="19"/>
      <dgm:spPr/>
    </dgm:pt>
    <dgm:pt modelId="{C9654623-AC9E-9F43-8D2B-E1FF16227006}" type="pres">
      <dgm:prSet presAssocID="{2100C9C3-E242-4B42-B9AB-6B8BB8578E18}" presName="node" presStyleLbl="node1" presStyleIdx="3" presStyleCnt="20">
        <dgm:presLayoutVars>
          <dgm:bulletEnabled val="1"/>
        </dgm:presLayoutVars>
      </dgm:prSet>
      <dgm:spPr/>
    </dgm:pt>
    <dgm:pt modelId="{DFB051BA-2366-294B-8C9E-FC69D131580F}" type="pres">
      <dgm:prSet presAssocID="{2B764863-D5DA-4A77-94DF-72AC19126C2D}" presName="sibTrans" presStyleLbl="sibTrans2D1" presStyleIdx="3" presStyleCnt="19"/>
      <dgm:spPr/>
    </dgm:pt>
    <dgm:pt modelId="{09CEE2AA-3594-A242-8AEC-76F2BDE0D74C}" type="pres">
      <dgm:prSet presAssocID="{2B764863-D5DA-4A77-94DF-72AC19126C2D}" presName="connectorText" presStyleLbl="sibTrans2D1" presStyleIdx="3" presStyleCnt="19"/>
      <dgm:spPr/>
    </dgm:pt>
    <dgm:pt modelId="{98C38D11-2AD1-9D41-8605-976A82759CFB}" type="pres">
      <dgm:prSet presAssocID="{D51676FF-345E-4A44-9F29-F3170AD7DE4E}" presName="node" presStyleLbl="node1" presStyleIdx="4" presStyleCnt="20">
        <dgm:presLayoutVars>
          <dgm:bulletEnabled val="1"/>
        </dgm:presLayoutVars>
      </dgm:prSet>
      <dgm:spPr/>
    </dgm:pt>
    <dgm:pt modelId="{C725B890-4366-F948-9C03-721FE6CE2161}" type="pres">
      <dgm:prSet presAssocID="{751A4342-A4F5-400F-988E-A30633F25CC0}" presName="sibTrans" presStyleLbl="sibTrans2D1" presStyleIdx="4" presStyleCnt="19"/>
      <dgm:spPr/>
    </dgm:pt>
    <dgm:pt modelId="{51E75696-0D66-304C-9EBB-697B20D2BA05}" type="pres">
      <dgm:prSet presAssocID="{751A4342-A4F5-400F-988E-A30633F25CC0}" presName="connectorText" presStyleLbl="sibTrans2D1" presStyleIdx="4" presStyleCnt="19"/>
      <dgm:spPr/>
    </dgm:pt>
    <dgm:pt modelId="{32AC8DC4-6D5E-3645-B621-6EDFA54B29D0}" type="pres">
      <dgm:prSet presAssocID="{AA8D1809-19BC-4145-ADE7-AAEAA0233D98}" presName="node" presStyleLbl="node1" presStyleIdx="5" presStyleCnt="20">
        <dgm:presLayoutVars>
          <dgm:bulletEnabled val="1"/>
        </dgm:presLayoutVars>
      </dgm:prSet>
      <dgm:spPr/>
    </dgm:pt>
    <dgm:pt modelId="{45F3B8A5-712C-7145-BC9D-4CC3731C8EA8}" type="pres">
      <dgm:prSet presAssocID="{0D810DFA-9F0A-47E7-9C3A-38F052151ECD}" presName="sibTrans" presStyleLbl="sibTrans2D1" presStyleIdx="5" presStyleCnt="19"/>
      <dgm:spPr/>
    </dgm:pt>
    <dgm:pt modelId="{4ADE8693-D3BE-BD48-8A2D-3BCAE386511D}" type="pres">
      <dgm:prSet presAssocID="{0D810DFA-9F0A-47E7-9C3A-38F052151ECD}" presName="connectorText" presStyleLbl="sibTrans2D1" presStyleIdx="5" presStyleCnt="19"/>
      <dgm:spPr/>
    </dgm:pt>
    <dgm:pt modelId="{E2ADB4ED-9B05-0644-A593-66326DD3B2F7}" type="pres">
      <dgm:prSet presAssocID="{197B3878-D58E-4B33-A284-CD4984D1967E}" presName="node" presStyleLbl="node1" presStyleIdx="6" presStyleCnt="20">
        <dgm:presLayoutVars>
          <dgm:bulletEnabled val="1"/>
        </dgm:presLayoutVars>
      </dgm:prSet>
      <dgm:spPr/>
    </dgm:pt>
    <dgm:pt modelId="{97767A5A-3B6F-7344-9860-630F1C26DCF3}" type="pres">
      <dgm:prSet presAssocID="{903D171A-FD90-455A-9EA2-D96983CB544A}" presName="sibTrans" presStyleLbl="sibTrans2D1" presStyleIdx="6" presStyleCnt="19"/>
      <dgm:spPr/>
    </dgm:pt>
    <dgm:pt modelId="{8274132C-9FD5-3C41-A663-0E20EDEC50E9}" type="pres">
      <dgm:prSet presAssocID="{903D171A-FD90-455A-9EA2-D96983CB544A}" presName="connectorText" presStyleLbl="sibTrans2D1" presStyleIdx="6" presStyleCnt="19"/>
      <dgm:spPr/>
    </dgm:pt>
    <dgm:pt modelId="{F31B216D-5991-E343-9B8D-F49437DF8B40}" type="pres">
      <dgm:prSet presAssocID="{921A83E5-30BA-4653-B0B6-90F589F7F3B4}" presName="node" presStyleLbl="node1" presStyleIdx="7" presStyleCnt="20">
        <dgm:presLayoutVars>
          <dgm:bulletEnabled val="1"/>
        </dgm:presLayoutVars>
      </dgm:prSet>
      <dgm:spPr/>
    </dgm:pt>
    <dgm:pt modelId="{EAEA0C5D-74E8-3449-9CDA-B2A6B4B48E1C}" type="pres">
      <dgm:prSet presAssocID="{7252ECC2-ACFB-44E8-93DE-A52648221E27}" presName="sibTrans" presStyleLbl="sibTrans2D1" presStyleIdx="7" presStyleCnt="19"/>
      <dgm:spPr/>
    </dgm:pt>
    <dgm:pt modelId="{402EB769-B9D9-D145-9E47-607620A76C83}" type="pres">
      <dgm:prSet presAssocID="{7252ECC2-ACFB-44E8-93DE-A52648221E27}" presName="connectorText" presStyleLbl="sibTrans2D1" presStyleIdx="7" presStyleCnt="19"/>
      <dgm:spPr/>
    </dgm:pt>
    <dgm:pt modelId="{9F9CBE7A-7B0B-6B4D-8ABB-5EE4C00391D0}" type="pres">
      <dgm:prSet presAssocID="{128E516D-8ED4-4AAF-889E-56F43F95C4C3}" presName="node" presStyleLbl="node1" presStyleIdx="8" presStyleCnt="20">
        <dgm:presLayoutVars>
          <dgm:bulletEnabled val="1"/>
        </dgm:presLayoutVars>
      </dgm:prSet>
      <dgm:spPr/>
    </dgm:pt>
    <dgm:pt modelId="{0B4DD916-E81C-A443-B5DF-194B4F2808DF}" type="pres">
      <dgm:prSet presAssocID="{BF9BD9EC-4AB4-492E-BE9C-0108EEDE6C21}" presName="sibTrans" presStyleLbl="sibTrans2D1" presStyleIdx="8" presStyleCnt="19"/>
      <dgm:spPr/>
    </dgm:pt>
    <dgm:pt modelId="{EFEC47DC-735F-9649-9A41-6629A633A4CF}" type="pres">
      <dgm:prSet presAssocID="{BF9BD9EC-4AB4-492E-BE9C-0108EEDE6C21}" presName="connectorText" presStyleLbl="sibTrans2D1" presStyleIdx="8" presStyleCnt="19"/>
      <dgm:spPr/>
    </dgm:pt>
    <dgm:pt modelId="{F305245C-BB30-7846-8894-FABCB980C1AA}" type="pres">
      <dgm:prSet presAssocID="{67BA34C0-3BBA-41C1-954A-C5171B14127B}" presName="node" presStyleLbl="node1" presStyleIdx="9" presStyleCnt="20">
        <dgm:presLayoutVars>
          <dgm:bulletEnabled val="1"/>
        </dgm:presLayoutVars>
      </dgm:prSet>
      <dgm:spPr/>
    </dgm:pt>
    <dgm:pt modelId="{2016A457-E999-6F41-AA85-31CA84D22F46}" type="pres">
      <dgm:prSet presAssocID="{4E6B389B-A5E1-4085-B318-C1C4E2AA91D4}" presName="sibTrans" presStyleLbl="sibTrans2D1" presStyleIdx="9" presStyleCnt="19"/>
      <dgm:spPr/>
    </dgm:pt>
    <dgm:pt modelId="{13B140DE-C925-E445-9FEB-8076F718A687}" type="pres">
      <dgm:prSet presAssocID="{4E6B389B-A5E1-4085-B318-C1C4E2AA91D4}" presName="connectorText" presStyleLbl="sibTrans2D1" presStyleIdx="9" presStyleCnt="19"/>
      <dgm:spPr/>
    </dgm:pt>
    <dgm:pt modelId="{43F4E7AE-FB5A-D04F-AE43-877D2653C18E}" type="pres">
      <dgm:prSet presAssocID="{450AC353-0878-4475-BBD7-A251F81D6641}" presName="node" presStyleLbl="node1" presStyleIdx="10" presStyleCnt="20">
        <dgm:presLayoutVars>
          <dgm:bulletEnabled val="1"/>
        </dgm:presLayoutVars>
      </dgm:prSet>
      <dgm:spPr/>
    </dgm:pt>
    <dgm:pt modelId="{5B4F77BA-F6BA-9D43-A2D5-7B46012C078C}" type="pres">
      <dgm:prSet presAssocID="{78AE1FC0-00BE-4951-9706-D480AB8930AD}" presName="sibTrans" presStyleLbl="sibTrans2D1" presStyleIdx="10" presStyleCnt="19"/>
      <dgm:spPr/>
    </dgm:pt>
    <dgm:pt modelId="{6A3B55DC-3855-1343-9B4F-0AD0DAC23AAA}" type="pres">
      <dgm:prSet presAssocID="{78AE1FC0-00BE-4951-9706-D480AB8930AD}" presName="connectorText" presStyleLbl="sibTrans2D1" presStyleIdx="10" presStyleCnt="19"/>
      <dgm:spPr/>
    </dgm:pt>
    <dgm:pt modelId="{CCFD22B6-1122-EB4D-80A5-91B2959DB5E3}" type="pres">
      <dgm:prSet presAssocID="{B63A6BCD-AA80-47BC-BDD4-E059F3503709}" presName="node" presStyleLbl="node1" presStyleIdx="11" presStyleCnt="20">
        <dgm:presLayoutVars>
          <dgm:bulletEnabled val="1"/>
        </dgm:presLayoutVars>
      </dgm:prSet>
      <dgm:spPr/>
    </dgm:pt>
    <dgm:pt modelId="{E2D829B9-68C1-5F41-B19F-B71B37F51610}" type="pres">
      <dgm:prSet presAssocID="{CA3C2E0C-E5B4-4253-B52B-D7144098F270}" presName="sibTrans" presStyleLbl="sibTrans2D1" presStyleIdx="11" presStyleCnt="19"/>
      <dgm:spPr/>
    </dgm:pt>
    <dgm:pt modelId="{8DD8B914-62CC-5E4B-A0C0-888F0E2CA99A}" type="pres">
      <dgm:prSet presAssocID="{CA3C2E0C-E5B4-4253-B52B-D7144098F270}" presName="connectorText" presStyleLbl="sibTrans2D1" presStyleIdx="11" presStyleCnt="19"/>
      <dgm:spPr/>
    </dgm:pt>
    <dgm:pt modelId="{3A13A5B7-79E3-EE4F-8531-A2A3A82576FC}" type="pres">
      <dgm:prSet presAssocID="{2ACFF1EA-4024-4EFF-82B8-F1BB757FACF1}" presName="node" presStyleLbl="node1" presStyleIdx="12" presStyleCnt="20">
        <dgm:presLayoutVars>
          <dgm:bulletEnabled val="1"/>
        </dgm:presLayoutVars>
      </dgm:prSet>
      <dgm:spPr/>
    </dgm:pt>
    <dgm:pt modelId="{C114B440-67CC-614D-A192-502226827BB3}" type="pres">
      <dgm:prSet presAssocID="{470364FE-2CE8-41F3-882B-D5ABC7195ACB}" presName="sibTrans" presStyleLbl="sibTrans2D1" presStyleIdx="12" presStyleCnt="19"/>
      <dgm:spPr/>
    </dgm:pt>
    <dgm:pt modelId="{FA3E3851-BF48-4E41-891D-24893248AC4E}" type="pres">
      <dgm:prSet presAssocID="{470364FE-2CE8-41F3-882B-D5ABC7195ACB}" presName="connectorText" presStyleLbl="sibTrans2D1" presStyleIdx="12" presStyleCnt="19"/>
      <dgm:spPr/>
    </dgm:pt>
    <dgm:pt modelId="{9529AF2E-ECBE-204E-8B09-CE8129DAAAB5}" type="pres">
      <dgm:prSet presAssocID="{2947E19B-0CE1-411A-AFB2-40B8171E703A}" presName="node" presStyleLbl="node1" presStyleIdx="13" presStyleCnt="20">
        <dgm:presLayoutVars>
          <dgm:bulletEnabled val="1"/>
        </dgm:presLayoutVars>
      </dgm:prSet>
      <dgm:spPr/>
    </dgm:pt>
    <dgm:pt modelId="{57AA658C-CD0D-DA4E-9614-AEE8334EBADC}" type="pres">
      <dgm:prSet presAssocID="{B48FAC8C-B328-44AD-98BA-684B58D87730}" presName="sibTrans" presStyleLbl="sibTrans2D1" presStyleIdx="13" presStyleCnt="19"/>
      <dgm:spPr/>
    </dgm:pt>
    <dgm:pt modelId="{F7777A0A-7B30-E841-8D5F-E13039538C44}" type="pres">
      <dgm:prSet presAssocID="{B48FAC8C-B328-44AD-98BA-684B58D87730}" presName="connectorText" presStyleLbl="sibTrans2D1" presStyleIdx="13" presStyleCnt="19"/>
      <dgm:spPr/>
    </dgm:pt>
    <dgm:pt modelId="{D4AEAA91-1851-594B-929C-15A99B3EC2B4}" type="pres">
      <dgm:prSet presAssocID="{69CCA634-AB50-475F-A2CB-344171CF93FB}" presName="node" presStyleLbl="node1" presStyleIdx="14" presStyleCnt="20">
        <dgm:presLayoutVars>
          <dgm:bulletEnabled val="1"/>
        </dgm:presLayoutVars>
      </dgm:prSet>
      <dgm:spPr/>
    </dgm:pt>
    <dgm:pt modelId="{3B004758-316C-DB49-B0D2-60285CC332FF}" type="pres">
      <dgm:prSet presAssocID="{8F90FF8B-376D-4DCD-A21F-4330D4B6C702}" presName="sibTrans" presStyleLbl="sibTrans2D1" presStyleIdx="14" presStyleCnt="19"/>
      <dgm:spPr/>
    </dgm:pt>
    <dgm:pt modelId="{6ACBAAEC-5441-8E4C-8C21-F33335464ADC}" type="pres">
      <dgm:prSet presAssocID="{8F90FF8B-376D-4DCD-A21F-4330D4B6C702}" presName="connectorText" presStyleLbl="sibTrans2D1" presStyleIdx="14" presStyleCnt="19"/>
      <dgm:spPr/>
    </dgm:pt>
    <dgm:pt modelId="{463CE287-7088-8B4B-AC6B-B874FF97460D}" type="pres">
      <dgm:prSet presAssocID="{2ECCAF1C-2573-47F1-9AB6-91AEC797959C}" presName="node" presStyleLbl="node1" presStyleIdx="15" presStyleCnt="20">
        <dgm:presLayoutVars>
          <dgm:bulletEnabled val="1"/>
        </dgm:presLayoutVars>
      </dgm:prSet>
      <dgm:spPr/>
    </dgm:pt>
    <dgm:pt modelId="{2B4951D9-90BE-7947-947D-22C71AECE181}" type="pres">
      <dgm:prSet presAssocID="{97A33236-DC98-4C20-B133-87487F8A2C26}" presName="sibTrans" presStyleLbl="sibTrans2D1" presStyleIdx="15" presStyleCnt="19"/>
      <dgm:spPr/>
    </dgm:pt>
    <dgm:pt modelId="{8AC8EA8B-10A1-4C46-8E3B-FD47CFE2DD79}" type="pres">
      <dgm:prSet presAssocID="{97A33236-DC98-4C20-B133-87487F8A2C26}" presName="connectorText" presStyleLbl="sibTrans2D1" presStyleIdx="15" presStyleCnt="19"/>
      <dgm:spPr/>
    </dgm:pt>
    <dgm:pt modelId="{87B577FC-EB43-8E45-9D57-07D9E997D1C1}" type="pres">
      <dgm:prSet presAssocID="{FFA1CC52-FB1A-4902-B00B-DF42E0912D37}" presName="node" presStyleLbl="node1" presStyleIdx="16" presStyleCnt="20">
        <dgm:presLayoutVars>
          <dgm:bulletEnabled val="1"/>
        </dgm:presLayoutVars>
      </dgm:prSet>
      <dgm:spPr/>
    </dgm:pt>
    <dgm:pt modelId="{BEE77908-DDD3-E84F-BA05-2E8607C3A858}" type="pres">
      <dgm:prSet presAssocID="{A51C17A4-21AD-4A40-8E12-1401CE1617DC}" presName="sibTrans" presStyleLbl="sibTrans2D1" presStyleIdx="16" presStyleCnt="19"/>
      <dgm:spPr/>
    </dgm:pt>
    <dgm:pt modelId="{D9FEA4A8-808A-F54E-B884-CD3D5440587D}" type="pres">
      <dgm:prSet presAssocID="{A51C17A4-21AD-4A40-8E12-1401CE1617DC}" presName="connectorText" presStyleLbl="sibTrans2D1" presStyleIdx="16" presStyleCnt="19"/>
      <dgm:spPr/>
    </dgm:pt>
    <dgm:pt modelId="{175EA357-173E-9A46-9650-FE51E734C56B}" type="pres">
      <dgm:prSet presAssocID="{D0B1FECE-4BF6-45E3-B03A-A2765618037A}" presName="node" presStyleLbl="node1" presStyleIdx="17" presStyleCnt="20">
        <dgm:presLayoutVars>
          <dgm:bulletEnabled val="1"/>
        </dgm:presLayoutVars>
      </dgm:prSet>
      <dgm:spPr/>
    </dgm:pt>
    <dgm:pt modelId="{32FE791A-2609-F949-8440-E8C982BB5051}" type="pres">
      <dgm:prSet presAssocID="{1B93B220-480E-415F-9219-BBD496CBE681}" presName="sibTrans" presStyleLbl="sibTrans2D1" presStyleIdx="17" presStyleCnt="19"/>
      <dgm:spPr/>
    </dgm:pt>
    <dgm:pt modelId="{FE1BE4F0-5983-0C44-A70C-99DDDC8DE15F}" type="pres">
      <dgm:prSet presAssocID="{1B93B220-480E-415F-9219-BBD496CBE681}" presName="connectorText" presStyleLbl="sibTrans2D1" presStyleIdx="17" presStyleCnt="19"/>
      <dgm:spPr/>
    </dgm:pt>
    <dgm:pt modelId="{B2843760-FE53-CE42-977E-71BBADE255C9}" type="pres">
      <dgm:prSet presAssocID="{E47CCF87-ED45-4ABB-A363-058E30E660DA}" presName="node" presStyleLbl="node1" presStyleIdx="18" presStyleCnt="20">
        <dgm:presLayoutVars>
          <dgm:bulletEnabled val="1"/>
        </dgm:presLayoutVars>
      </dgm:prSet>
      <dgm:spPr/>
    </dgm:pt>
    <dgm:pt modelId="{CF8B1B84-1AB5-F942-9C50-2014E2F9351A}" type="pres">
      <dgm:prSet presAssocID="{E50A0311-196C-41DE-9A77-06E4F4E7F662}" presName="sibTrans" presStyleLbl="sibTrans2D1" presStyleIdx="18" presStyleCnt="19"/>
      <dgm:spPr/>
    </dgm:pt>
    <dgm:pt modelId="{FD8237F8-40A2-9F43-A4D7-F0C56E556015}" type="pres">
      <dgm:prSet presAssocID="{E50A0311-196C-41DE-9A77-06E4F4E7F662}" presName="connectorText" presStyleLbl="sibTrans2D1" presStyleIdx="18" presStyleCnt="19"/>
      <dgm:spPr/>
    </dgm:pt>
    <dgm:pt modelId="{8778CDBB-D0BF-4F44-A0C6-FBE109F1774E}" type="pres">
      <dgm:prSet presAssocID="{19386060-BFC2-4A9B-ABAE-595B7A83832D}" presName="node" presStyleLbl="node1" presStyleIdx="19" presStyleCnt="20">
        <dgm:presLayoutVars>
          <dgm:bulletEnabled val="1"/>
        </dgm:presLayoutVars>
      </dgm:prSet>
      <dgm:spPr/>
    </dgm:pt>
  </dgm:ptLst>
  <dgm:cxnLst>
    <dgm:cxn modelId="{6D1A7A00-6059-D447-B87E-1B8A60F8F2DB}" type="presOf" srcId="{19386060-BFC2-4A9B-ABAE-595B7A83832D}" destId="{8778CDBB-D0BF-4F44-A0C6-FBE109F1774E}" srcOrd="0" destOrd="0" presId="urn:microsoft.com/office/officeart/2005/8/layout/process5"/>
    <dgm:cxn modelId="{70AF6D06-B682-B240-90E1-2DDB56CA5FFA}" type="presOf" srcId="{78AE1FC0-00BE-4951-9706-D480AB8930AD}" destId="{6A3B55DC-3855-1343-9B4F-0AD0DAC23AAA}" srcOrd="1" destOrd="0" presId="urn:microsoft.com/office/officeart/2005/8/layout/process5"/>
    <dgm:cxn modelId="{70CC4607-245B-834C-9485-D3BBDB103936}" type="presOf" srcId="{903D171A-FD90-455A-9EA2-D96983CB544A}" destId="{8274132C-9FD5-3C41-A663-0E20EDEC50E9}" srcOrd="1" destOrd="0" presId="urn:microsoft.com/office/officeart/2005/8/layout/process5"/>
    <dgm:cxn modelId="{55BDB408-9AD0-D148-BD18-F1EB098D673D}" type="presOf" srcId="{470364FE-2CE8-41F3-882B-D5ABC7195ACB}" destId="{C114B440-67CC-614D-A192-502226827BB3}" srcOrd="0" destOrd="0" presId="urn:microsoft.com/office/officeart/2005/8/layout/process5"/>
    <dgm:cxn modelId="{30C6F309-F942-6A49-8238-9E9DA5B563EE}" type="presOf" srcId="{43D94B6C-C9D8-45B7-8774-7ADCAB408D31}" destId="{B91D603B-4A3A-0445-97C9-864046C2E5AF}" srcOrd="0" destOrd="0" presId="urn:microsoft.com/office/officeart/2005/8/layout/process5"/>
    <dgm:cxn modelId="{A2A3BE0B-819D-E64F-9B58-D12AE249F16F}" type="presOf" srcId="{A51C17A4-21AD-4A40-8E12-1401CE1617DC}" destId="{BEE77908-DDD3-E84F-BA05-2E8607C3A858}" srcOrd="0" destOrd="0" presId="urn:microsoft.com/office/officeart/2005/8/layout/process5"/>
    <dgm:cxn modelId="{5F14210C-C80F-4751-917A-6E47B1C6376C}" srcId="{1FE12D17-6DC1-4F52-8DE7-6677767C3039}" destId="{921A83E5-30BA-4653-B0B6-90F589F7F3B4}" srcOrd="7" destOrd="0" parTransId="{ACDDCDB5-86EF-403F-BB3A-72CA11D03B8C}" sibTransId="{7252ECC2-ACFB-44E8-93DE-A52648221E27}"/>
    <dgm:cxn modelId="{17DB9715-9E0B-4F95-A4CE-141EB2211EC1}" srcId="{1FE12D17-6DC1-4F52-8DE7-6677767C3039}" destId="{197B3878-D58E-4B33-A284-CD4984D1967E}" srcOrd="6" destOrd="0" parTransId="{A11A5AAA-B5C7-4B7A-9057-AB3A96ECF7A7}" sibTransId="{903D171A-FD90-455A-9EA2-D96983CB544A}"/>
    <dgm:cxn modelId="{6E65D715-A73E-4710-98FE-EAE0FD281A32}" srcId="{1FE12D17-6DC1-4F52-8DE7-6677767C3039}" destId="{34295633-4AF7-4E74-8783-17C93EB463A5}" srcOrd="2" destOrd="0" parTransId="{3041D879-22BC-427E-B6E6-A30C2C199428}" sibTransId="{50CE4564-45CD-4CE8-BEDA-98BE58DE9E03}"/>
    <dgm:cxn modelId="{EE0FBA17-0D41-42A8-B26A-61137F037306}" srcId="{1FE12D17-6DC1-4F52-8DE7-6677767C3039}" destId="{D51676FF-345E-4A44-9F29-F3170AD7DE4E}" srcOrd="4" destOrd="0" parTransId="{5DD44F6E-5D89-4813-B4DE-B8222B684531}" sibTransId="{751A4342-A4F5-400F-988E-A30633F25CC0}"/>
    <dgm:cxn modelId="{F2EEA418-1967-4B44-B9AA-5F66D6B91E35}" type="presOf" srcId="{D3CF7A63-836C-476B-A19F-F52B18EB8ADB}" destId="{951A6648-79BA-7A4B-8EAC-4EEAA04F021B}" srcOrd="0" destOrd="0" presId="urn:microsoft.com/office/officeart/2005/8/layout/process5"/>
    <dgm:cxn modelId="{85806420-F02F-794C-8249-BA3EA00D00E4}" type="presOf" srcId="{128E516D-8ED4-4AAF-889E-56F43F95C4C3}" destId="{9F9CBE7A-7B0B-6B4D-8ABB-5EE4C00391D0}" srcOrd="0" destOrd="0" presId="urn:microsoft.com/office/officeart/2005/8/layout/process5"/>
    <dgm:cxn modelId="{A819D221-F0EE-8442-B78E-E403DC191457}" type="presOf" srcId="{751A4342-A4F5-400F-988E-A30633F25CC0}" destId="{C725B890-4366-F948-9C03-721FE6CE2161}" srcOrd="0" destOrd="0" presId="urn:microsoft.com/office/officeart/2005/8/layout/process5"/>
    <dgm:cxn modelId="{2FC74423-E5D7-4158-942B-31F63875EA97}" srcId="{1FE12D17-6DC1-4F52-8DE7-6677767C3039}" destId="{43D94B6C-C9D8-45B7-8774-7ADCAB408D31}" srcOrd="0" destOrd="0" parTransId="{72BFFA95-701D-4018-AA80-59719BE54296}" sibTransId="{D3CF7A63-836C-476B-A19F-F52B18EB8ADB}"/>
    <dgm:cxn modelId="{C7791928-6518-7941-A312-0442796ECA06}" type="presOf" srcId="{2B764863-D5DA-4A77-94DF-72AC19126C2D}" destId="{DFB051BA-2366-294B-8C9E-FC69D131580F}" srcOrd="0" destOrd="0" presId="urn:microsoft.com/office/officeart/2005/8/layout/process5"/>
    <dgm:cxn modelId="{58087E28-6972-9642-B5DA-0BDCE0A33163}" type="presOf" srcId="{FFA1CC52-FB1A-4902-B00B-DF42E0912D37}" destId="{87B577FC-EB43-8E45-9D57-07D9E997D1C1}" srcOrd="0" destOrd="0" presId="urn:microsoft.com/office/officeart/2005/8/layout/process5"/>
    <dgm:cxn modelId="{E6351229-A165-FB42-B0CE-7865AD63FAA0}" type="presOf" srcId="{1B93B220-480E-415F-9219-BBD496CBE681}" destId="{32FE791A-2609-F949-8440-E8C982BB5051}" srcOrd="0" destOrd="0" presId="urn:microsoft.com/office/officeart/2005/8/layout/process5"/>
    <dgm:cxn modelId="{60876A2C-6C01-4FDE-889B-7A57E8D50F4E}" srcId="{1FE12D17-6DC1-4F52-8DE7-6677767C3039}" destId="{69CCA634-AB50-475F-A2CB-344171CF93FB}" srcOrd="14" destOrd="0" parTransId="{A36B937F-8039-420C-99AA-A99019602F70}" sibTransId="{8F90FF8B-376D-4DCD-A21F-4330D4B6C702}"/>
    <dgm:cxn modelId="{61C1A32C-D46F-354C-9CB5-D381857B9AA5}" type="presOf" srcId="{D51676FF-345E-4A44-9F29-F3170AD7DE4E}" destId="{98C38D11-2AD1-9D41-8605-976A82759CFB}" srcOrd="0" destOrd="0" presId="urn:microsoft.com/office/officeart/2005/8/layout/process5"/>
    <dgm:cxn modelId="{813B2230-866F-2149-BDC2-2D57D55A9A68}" type="presOf" srcId="{0D810DFA-9F0A-47E7-9C3A-38F052151ECD}" destId="{45F3B8A5-712C-7145-BC9D-4CC3731C8EA8}" srcOrd="0" destOrd="0" presId="urn:microsoft.com/office/officeart/2005/8/layout/process5"/>
    <dgm:cxn modelId="{323A7735-80FC-E446-8BBA-5E80D8F3C558}" type="presOf" srcId="{7252ECC2-ACFB-44E8-93DE-A52648221E27}" destId="{402EB769-B9D9-D145-9E47-607620A76C83}" srcOrd="1" destOrd="0" presId="urn:microsoft.com/office/officeart/2005/8/layout/process5"/>
    <dgm:cxn modelId="{6AAD9435-8A50-0E4A-ABAA-94D9DC27F6DC}" type="presOf" srcId="{B63A6BCD-AA80-47BC-BDD4-E059F3503709}" destId="{CCFD22B6-1122-EB4D-80A5-91B2959DB5E3}" srcOrd="0" destOrd="0" presId="urn:microsoft.com/office/officeart/2005/8/layout/process5"/>
    <dgm:cxn modelId="{2AA27E38-6E84-4445-A402-881C7663FFDE}" type="presOf" srcId="{2100C9C3-E242-4B42-B9AB-6B8BB8578E18}" destId="{C9654623-AC9E-9F43-8D2B-E1FF16227006}" srcOrd="0" destOrd="0" presId="urn:microsoft.com/office/officeart/2005/8/layout/process5"/>
    <dgm:cxn modelId="{5C06D43B-9E05-43D3-98C6-5AB646A39260}" srcId="{1FE12D17-6DC1-4F52-8DE7-6677767C3039}" destId="{AA8D1809-19BC-4145-ADE7-AAEAA0233D98}" srcOrd="5" destOrd="0" parTransId="{596122D7-65CF-400C-B2F4-60B14E20051F}" sibTransId="{0D810DFA-9F0A-47E7-9C3A-38F052151ECD}"/>
    <dgm:cxn modelId="{6FA3AE3F-699A-8F41-A9A3-8682117C9D49}" type="presOf" srcId="{CA3C2E0C-E5B4-4253-B52B-D7144098F270}" destId="{E2D829B9-68C1-5F41-B19F-B71B37F51610}" srcOrd="0" destOrd="0" presId="urn:microsoft.com/office/officeart/2005/8/layout/process5"/>
    <dgm:cxn modelId="{57BB5C40-5D12-E84D-8111-84FE8C8B2F0F}" type="presOf" srcId="{CA3C2E0C-E5B4-4253-B52B-D7144098F270}" destId="{8DD8B914-62CC-5E4B-A0C0-888F0E2CA99A}" srcOrd="1" destOrd="0" presId="urn:microsoft.com/office/officeart/2005/8/layout/process5"/>
    <dgm:cxn modelId="{B1E4AA41-6682-DB42-8C81-FAA1379C7469}" type="presOf" srcId="{450AC353-0878-4475-BBD7-A251F81D6641}" destId="{43F4E7AE-FB5A-D04F-AE43-877D2653C18E}" srcOrd="0" destOrd="0" presId="urn:microsoft.com/office/officeart/2005/8/layout/process5"/>
    <dgm:cxn modelId="{D3209B4F-1F00-D646-85B7-4C205D081D5B}" type="presOf" srcId="{D2AACE16-EA6E-41C6-BBF4-35CB70B7B229}" destId="{7A37A20D-A0D1-374C-9D2F-C4DFD8EFFFF8}" srcOrd="0" destOrd="0" presId="urn:microsoft.com/office/officeart/2005/8/layout/process5"/>
    <dgm:cxn modelId="{2EE8B453-8D36-244B-9D7C-D9511D602F65}" type="presOf" srcId="{751A4342-A4F5-400F-988E-A30633F25CC0}" destId="{51E75696-0D66-304C-9EBB-697B20D2BA05}" srcOrd="1" destOrd="0" presId="urn:microsoft.com/office/officeart/2005/8/layout/process5"/>
    <dgm:cxn modelId="{1184B755-3C47-B749-A5A4-A6CC1EC4CEFC}" type="presOf" srcId="{1FE12D17-6DC1-4F52-8DE7-6677767C3039}" destId="{33CA6C0E-3033-9944-8DB8-C1B6617496B7}" srcOrd="0" destOrd="0" presId="urn:microsoft.com/office/officeart/2005/8/layout/process5"/>
    <dgm:cxn modelId="{3943965B-2D86-BE42-A3AF-F9D042F81494}" type="presOf" srcId="{B48FAC8C-B328-44AD-98BA-684B58D87730}" destId="{F7777A0A-7B30-E841-8D5F-E13039538C44}" srcOrd="1" destOrd="0" presId="urn:microsoft.com/office/officeart/2005/8/layout/process5"/>
    <dgm:cxn modelId="{0ED8AE5C-033D-3D4E-8338-EFEBB9504B66}" type="presOf" srcId="{DA5E960F-EDD2-4A88-B1D7-E275BCB66B73}" destId="{C1D37074-76B6-2740-8053-778D523CCEE7}" srcOrd="1" destOrd="0" presId="urn:microsoft.com/office/officeart/2005/8/layout/process5"/>
    <dgm:cxn modelId="{8AA1F75F-0BFF-0043-B460-B91D568ED45D}" type="presOf" srcId="{2ECCAF1C-2573-47F1-9AB6-91AEC797959C}" destId="{463CE287-7088-8B4B-AC6B-B874FF97460D}" srcOrd="0" destOrd="0" presId="urn:microsoft.com/office/officeart/2005/8/layout/process5"/>
    <dgm:cxn modelId="{09EC3462-F182-499C-96D0-C113F90D979A}" srcId="{1FE12D17-6DC1-4F52-8DE7-6677767C3039}" destId="{67BA34C0-3BBA-41C1-954A-C5171B14127B}" srcOrd="9" destOrd="0" parTransId="{8B2F9F26-FDC2-4599-BC96-7302F3C9649E}" sibTransId="{4E6B389B-A5E1-4085-B318-C1C4E2AA91D4}"/>
    <dgm:cxn modelId="{A0737E62-7582-C948-9F8E-9AD8178569A1}" type="presOf" srcId="{2B764863-D5DA-4A77-94DF-72AC19126C2D}" destId="{09CEE2AA-3594-A242-8AEC-76F2BDE0D74C}" srcOrd="1" destOrd="0" presId="urn:microsoft.com/office/officeart/2005/8/layout/process5"/>
    <dgm:cxn modelId="{BEFF2967-596B-9446-B507-17AC3450838C}" type="presOf" srcId="{4E6B389B-A5E1-4085-B318-C1C4E2AA91D4}" destId="{2016A457-E999-6F41-AA85-31CA84D22F46}" srcOrd="0" destOrd="0" presId="urn:microsoft.com/office/officeart/2005/8/layout/process5"/>
    <dgm:cxn modelId="{B0C39D68-D839-8B4F-A9D5-F53BB676E209}" type="presOf" srcId="{8F90FF8B-376D-4DCD-A21F-4330D4B6C702}" destId="{3B004758-316C-DB49-B0D2-60285CC332FF}" srcOrd="0" destOrd="0" presId="urn:microsoft.com/office/officeart/2005/8/layout/process5"/>
    <dgm:cxn modelId="{E6FCD268-1A46-3D4B-9299-451E91AE9865}" type="presOf" srcId="{8F90FF8B-376D-4DCD-A21F-4330D4B6C702}" destId="{6ACBAAEC-5441-8E4C-8C21-F33335464ADC}" srcOrd="1" destOrd="0" presId="urn:microsoft.com/office/officeart/2005/8/layout/process5"/>
    <dgm:cxn modelId="{65531C69-8E66-2C4A-8080-49494E884B2E}" type="presOf" srcId="{50CE4564-45CD-4CE8-BEDA-98BE58DE9E03}" destId="{362285BC-473C-4A45-A982-0CE72C4C5E30}" srcOrd="1" destOrd="0" presId="urn:microsoft.com/office/officeart/2005/8/layout/process5"/>
    <dgm:cxn modelId="{9E90936A-AF74-C346-9321-A7FAF033EDB1}" type="presOf" srcId="{BF9BD9EC-4AB4-492E-BE9C-0108EEDE6C21}" destId="{EFEC47DC-735F-9649-9A41-6629A633A4CF}" srcOrd="1" destOrd="0" presId="urn:microsoft.com/office/officeart/2005/8/layout/process5"/>
    <dgm:cxn modelId="{E0B8A46C-839A-4B5B-9439-33A706480EB3}" srcId="{1FE12D17-6DC1-4F52-8DE7-6677767C3039}" destId="{2ECCAF1C-2573-47F1-9AB6-91AEC797959C}" srcOrd="15" destOrd="0" parTransId="{877B762B-ABAC-433E-8D6D-DB8D75B56033}" sibTransId="{97A33236-DC98-4C20-B133-87487F8A2C26}"/>
    <dgm:cxn modelId="{1B53A770-CD99-F34C-93BA-F1DD1A99E274}" type="presOf" srcId="{2ACFF1EA-4024-4EFF-82B8-F1BB757FACF1}" destId="{3A13A5B7-79E3-EE4F-8531-A2A3A82576FC}" srcOrd="0" destOrd="0" presId="urn:microsoft.com/office/officeart/2005/8/layout/process5"/>
    <dgm:cxn modelId="{5BAF1074-14C2-46E7-9216-27A74E4A56A0}" srcId="{1FE12D17-6DC1-4F52-8DE7-6677767C3039}" destId="{B63A6BCD-AA80-47BC-BDD4-E059F3503709}" srcOrd="11" destOrd="0" parTransId="{33A91CCC-76F6-450B-9262-A21A89892F4A}" sibTransId="{CA3C2E0C-E5B4-4253-B52B-D7144098F270}"/>
    <dgm:cxn modelId="{E630FB81-0171-564C-A9C9-31E54B5A2B55}" type="presOf" srcId="{E47CCF87-ED45-4ABB-A363-058E30E660DA}" destId="{B2843760-FE53-CE42-977E-71BBADE255C9}" srcOrd="0" destOrd="0" presId="urn:microsoft.com/office/officeart/2005/8/layout/process5"/>
    <dgm:cxn modelId="{10B01883-758A-AA46-89E8-91C491A6531C}" type="presOf" srcId="{E50A0311-196C-41DE-9A77-06E4F4E7F662}" destId="{CF8B1B84-1AB5-F942-9C50-2014E2F9351A}" srcOrd="0" destOrd="0" presId="urn:microsoft.com/office/officeart/2005/8/layout/process5"/>
    <dgm:cxn modelId="{0A90F383-B0BD-4397-B534-1B4576B07D44}" srcId="{1FE12D17-6DC1-4F52-8DE7-6677767C3039}" destId="{2100C9C3-E242-4B42-B9AB-6B8BB8578E18}" srcOrd="3" destOrd="0" parTransId="{346D5B76-8ACE-4EED-A667-3E31526667AA}" sibTransId="{2B764863-D5DA-4A77-94DF-72AC19126C2D}"/>
    <dgm:cxn modelId="{9DBF458B-7132-9748-8447-E75DFB42C000}" type="presOf" srcId="{921A83E5-30BA-4653-B0B6-90F589F7F3B4}" destId="{F31B216D-5991-E343-9B8D-F49437DF8B40}" srcOrd="0" destOrd="0" presId="urn:microsoft.com/office/officeart/2005/8/layout/process5"/>
    <dgm:cxn modelId="{EE7C8791-C45A-C847-BF89-295EA6735133}" type="presOf" srcId="{A51C17A4-21AD-4A40-8E12-1401CE1617DC}" destId="{D9FEA4A8-808A-F54E-B884-CD3D5440587D}" srcOrd="1" destOrd="0" presId="urn:microsoft.com/office/officeart/2005/8/layout/process5"/>
    <dgm:cxn modelId="{DFC56894-A27F-A84B-BB63-55BE77242F81}" type="presOf" srcId="{0D810DFA-9F0A-47E7-9C3A-38F052151ECD}" destId="{4ADE8693-D3BE-BD48-8A2D-3BCAE386511D}" srcOrd="1" destOrd="0" presId="urn:microsoft.com/office/officeart/2005/8/layout/process5"/>
    <dgm:cxn modelId="{5DE18497-5559-4345-8844-A91F0D67063D}" type="presOf" srcId="{97A33236-DC98-4C20-B133-87487F8A2C26}" destId="{2B4951D9-90BE-7947-947D-22C71AECE181}" srcOrd="0" destOrd="0" presId="urn:microsoft.com/office/officeart/2005/8/layout/process5"/>
    <dgm:cxn modelId="{C17F079A-E2A8-824A-9C7E-D0569B545F50}" type="presOf" srcId="{B48FAC8C-B328-44AD-98BA-684B58D87730}" destId="{57AA658C-CD0D-DA4E-9614-AEE8334EBADC}" srcOrd="0" destOrd="0" presId="urn:microsoft.com/office/officeart/2005/8/layout/process5"/>
    <dgm:cxn modelId="{925E909A-FE2D-1A42-B273-3A320BCCCF27}" type="presOf" srcId="{470364FE-2CE8-41F3-882B-D5ABC7195ACB}" destId="{FA3E3851-BF48-4E41-891D-24893248AC4E}" srcOrd="1" destOrd="0" presId="urn:microsoft.com/office/officeart/2005/8/layout/process5"/>
    <dgm:cxn modelId="{70A1CF9D-B688-AB48-8835-396637995B6B}" type="presOf" srcId="{97A33236-DC98-4C20-B133-87487F8A2C26}" destId="{8AC8EA8B-10A1-4C46-8E3B-FD47CFE2DD79}" srcOrd="1" destOrd="0" presId="urn:microsoft.com/office/officeart/2005/8/layout/process5"/>
    <dgm:cxn modelId="{2C2F9E9E-B1EE-BF4C-A96C-A34E0B2562B5}" type="presOf" srcId="{34295633-4AF7-4E74-8783-17C93EB463A5}" destId="{55BB0D2A-76D8-3C4E-8043-777D757B6636}" srcOrd="0" destOrd="0" presId="urn:microsoft.com/office/officeart/2005/8/layout/process5"/>
    <dgm:cxn modelId="{90890AA1-6DA8-41E3-A667-A8F373CEAA8B}" srcId="{1FE12D17-6DC1-4F52-8DE7-6677767C3039}" destId="{19386060-BFC2-4A9B-ABAE-595B7A83832D}" srcOrd="19" destOrd="0" parTransId="{6CEED4EF-A007-47DB-80AB-FBDBCBD3AD0A}" sibTransId="{B0CBD5BF-AE16-4431-B06A-E28AF0A80451}"/>
    <dgm:cxn modelId="{1C5B40B5-0D24-6941-881B-958E99B6377C}" type="presOf" srcId="{78AE1FC0-00BE-4951-9706-D480AB8930AD}" destId="{5B4F77BA-F6BA-9D43-A2D5-7B46012C078C}" srcOrd="0" destOrd="0" presId="urn:microsoft.com/office/officeart/2005/8/layout/process5"/>
    <dgm:cxn modelId="{B599AFB5-5C5E-4F7B-8801-356253DF1725}" srcId="{1FE12D17-6DC1-4F52-8DE7-6677767C3039}" destId="{128E516D-8ED4-4AAF-889E-56F43F95C4C3}" srcOrd="8" destOrd="0" parTransId="{D7B5DFB7-60E7-4F26-B8E0-950FA2D92FF7}" sibTransId="{BF9BD9EC-4AB4-492E-BE9C-0108EEDE6C21}"/>
    <dgm:cxn modelId="{BB4B6DB6-C401-4B9F-B093-C8A2A0803222}" srcId="{1FE12D17-6DC1-4F52-8DE7-6677767C3039}" destId="{FFA1CC52-FB1A-4902-B00B-DF42E0912D37}" srcOrd="16" destOrd="0" parTransId="{D802723C-3627-4F14-9D86-937334B0844D}" sibTransId="{A51C17A4-21AD-4A40-8E12-1401CE1617DC}"/>
    <dgm:cxn modelId="{C4F2DCB8-8433-4BD9-8FD4-69DCCC95B0B4}" srcId="{1FE12D17-6DC1-4F52-8DE7-6677767C3039}" destId="{D0B1FECE-4BF6-45E3-B03A-A2765618037A}" srcOrd="17" destOrd="0" parTransId="{0013211F-B5E2-4E15-BB6B-BCC580536B02}" sibTransId="{1B93B220-480E-415F-9219-BBD496CBE681}"/>
    <dgm:cxn modelId="{ECC9C0B9-B830-4169-97BE-F647F6953B9D}" srcId="{1FE12D17-6DC1-4F52-8DE7-6677767C3039}" destId="{E47CCF87-ED45-4ABB-A363-058E30E660DA}" srcOrd="18" destOrd="0" parTransId="{B4D5E30E-6C49-4D50-BD90-427E9920B9D1}" sibTransId="{E50A0311-196C-41DE-9A77-06E4F4E7F662}"/>
    <dgm:cxn modelId="{E41775BA-D2BE-3143-95DA-977AACE017BF}" type="presOf" srcId="{67BA34C0-3BBA-41C1-954A-C5171B14127B}" destId="{F305245C-BB30-7846-8894-FABCB980C1AA}" srcOrd="0" destOrd="0" presId="urn:microsoft.com/office/officeart/2005/8/layout/process5"/>
    <dgm:cxn modelId="{FD632BBF-8E10-0444-91C9-4D4303E43C1E}" type="presOf" srcId="{7252ECC2-ACFB-44E8-93DE-A52648221E27}" destId="{EAEA0C5D-74E8-3449-9CDA-B2A6B4B48E1C}" srcOrd="0" destOrd="0" presId="urn:microsoft.com/office/officeart/2005/8/layout/process5"/>
    <dgm:cxn modelId="{03BD35C0-DD03-4649-9915-D0185CB13D83}" type="presOf" srcId="{50CE4564-45CD-4CE8-BEDA-98BE58DE9E03}" destId="{8AC37606-D11E-574B-8118-CB5239F4F7E0}" srcOrd="0" destOrd="0" presId="urn:microsoft.com/office/officeart/2005/8/layout/process5"/>
    <dgm:cxn modelId="{5A3C38C4-0EB8-5E45-BC93-BC0E5AEC3170}" type="presOf" srcId="{1B93B220-480E-415F-9219-BBD496CBE681}" destId="{FE1BE4F0-5983-0C44-A70C-99DDDC8DE15F}" srcOrd="1" destOrd="0" presId="urn:microsoft.com/office/officeart/2005/8/layout/process5"/>
    <dgm:cxn modelId="{D0830CCC-FB9E-334D-8D31-F827FF921BC7}" type="presOf" srcId="{69CCA634-AB50-475F-A2CB-344171CF93FB}" destId="{D4AEAA91-1851-594B-929C-15A99B3EC2B4}" srcOrd="0" destOrd="0" presId="urn:microsoft.com/office/officeart/2005/8/layout/process5"/>
    <dgm:cxn modelId="{706B07D2-AE3A-2E47-B35C-0CFBF78F402D}" type="presOf" srcId="{197B3878-D58E-4B33-A284-CD4984D1967E}" destId="{E2ADB4ED-9B05-0644-A593-66326DD3B2F7}" srcOrd="0" destOrd="0" presId="urn:microsoft.com/office/officeart/2005/8/layout/process5"/>
    <dgm:cxn modelId="{2ACCE6D3-6047-4391-A2ED-D712BCEF80AA}" srcId="{1FE12D17-6DC1-4F52-8DE7-6677767C3039}" destId="{2ACFF1EA-4024-4EFF-82B8-F1BB757FACF1}" srcOrd="12" destOrd="0" parTransId="{0BF43813-373F-46E1-8017-F8A0F8C90364}" sibTransId="{470364FE-2CE8-41F3-882B-D5ABC7195ACB}"/>
    <dgm:cxn modelId="{0C93FFD4-B80C-764A-A343-CEDB8320DA41}" type="presOf" srcId="{DA5E960F-EDD2-4A88-B1D7-E275BCB66B73}" destId="{414C4EF0-29C0-1549-9DCE-0138B4533EC5}" srcOrd="0" destOrd="0" presId="urn:microsoft.com/office/officeart/2005/8/layout/process5"/>
    <dgm:cxn modelId="{E6ADCDD5-D26D-A94B-A807-72E966CBD566}" type="presOf" srcId="{903D171A-FD90-455A-9EA2-D96983CB544A}" destId="{97767A5A-3B6F-7344-9860-630F1C26DCF3}" srcOrd="0" destOrd="0" presId="urn:microsoft.com/office/officeart/2005/8/layout/process5"/>
    <dgm:cxn modelId="{49FD16E1-F5C4-4980-992B-7191C90B6575}" srcId="{1FE12D17-6DC1-4F52-8DE7-6677767C3039}" destId="{2947E19B-0CE1-411A-AFB2-40B8171E703A}" srcOrd="13" destOrd="0" parTransId="{48AE4E2C-B14A-464D-8D0F-66C56FB3CF6F}" sibTransId="{B48FAC8C-B328-44AD-98BA-684B58D87730}"/>
    <dgm:cxn modelId="{43D092E6-D0A0-8A4F-A283-98B207553CAF}" type="presOf" srcId="{4E6B389B-A5E1-4085-B318-C1C4E2AA91D4}" destId="{13B140DE-C925-E445-9FEB-8076F718A687}" srcOrd="1" destOrd="0" presId="urn:microsoft.com/office/officeart/2005/8/layout/process5"/>
    <dgm:cxn modelId="{E1E834E7-CF00-F645-A909-8774D9FF162F}" type="presOf" srcId="{D3CF7A63-836C-476B-A19F-F52B18EB8ADB}" destId="{F78F061D-4D3E-5A45-9408-941CBFF0F009}" srcOrd="1" destOrd="0" presId="urn:microsoft.com/office/officeart/2005/8/layout/process5"/>
    <dgm:cxn modelId="{33AEF5EC-6E1B-4715-9B4F-23B2C91B53F8}" srcId="{1FE12D17-6DC1-4F52-8DE7-6677767C3039}" destId="{450AC353-0878-4475-BBD7-A251F81D6641}" srcOrd="10" destOrd="0" parTransId="{28418A61-99AA-4383-A7B8-A22E984C86E7}" sibTransId="{78AE1FC0-00BE-4951-9706-D480AB8930AD}"/>
    <dgm:cxn modelId="{87FCFEED-7B45-744B-91F9-AEEE23AF1B56}" type="presOf" srcId="{2947E19B-0CE1-411A-AFB2-40B8171E703A}" destId="{9529AF2E-ECBE-204E-8B09-CE8129DAAAB5}" srcOrd="0" destOrd="0" presId="urn:microsoft.com/office/officeart/2005/8/layout/process5"/>
    <dgm:cxn modelId="{DF9C97EE-91B4-9646-A56F-2A8798982539}" type="presOf" srcId="{BF9BD9EC-4AB4-492E-BE9C-0108EEDE6C21}" destId="{0B4DD916-E81C-A443-B5DF-194B4F2808DF}" srcOrd="0" destOrd="0" presId="urn:microsoft.com/office/officeart/2005/8/layout/process5"/>
    <dgm:cxn modelId="{E997EAF3-1006-604E-9D7E-EE834E093CC9}" type="presOf" srcId="{D0B1FECE-4BF6-45E3-B03A-A2765618037A}" destId="{175EA357-173E-9A46-9650-FE51E734C56B}" srcOrd="0" destOrd="0" presId="urn:microsoft.com/office/officeart/2005/8/layout/process5"/>
    <dgm:cxn modelId="{C4168DF5-9049-0A49-B23B-41148B417265}" type="presOf" srcId="{AA8D1809-19BC-4145-ADE7-AAEAA0233D98}" destId="{32AC8DC4-6D5E-3645-B621-6EDFA54B29D0}" srcOrd="0" destOrd="0" presId="urn:microsoft.com/office/officeart/2005/8/layout/process5"/>
    <dgm:cxn modelId="{FAF729F7-0058-4A20-A745-19F22935DE56}" srcId="{1FE12D17-6DC1-4F52-8DE7-6677767C3039}" destId="{D2AACE16-EA6E-41C6-BBF4-35CB70B7B229}" srcOrd="1" destOrd="0" parTransId="{F7C78A73-A257-49FE-BE3A-331E5BE2DEA3}" sibTransId="{DA5E960F-EDD2-4A88-B1D7-E275BCB66B73}"/>
    <dgm:cxn modelId="{282304FD-7379-CD4C-93B8-F0870C591B1F}" type="presOf" srcId="{E50A0311-196C-41DE-9A77-06E4F4E7F662}" destId="{FD8237F8-40A2-9F43-A4D7-F0C56E556015}" srcOrd="1" destOrd="0" presId="urn:microsoft.com/office/officeart/2005/8/layout/process5"/>
    <dgm:cxn modelId="{871C9834-A7A6-284C-AC6A-5AEC6B4327CA}" type="presParOf" srcId="{33CA6C0E-3033-9944-8DB8-C1B6617496B7}" destId="{B91D603B-4A3A-0445-97C9-864046C2E5AF}" srcOrd="0" destOrd="0" presId="urn:microsoft.com/office/officeart/2005/8/layout/process5"/>
    <dgm:cxn modelId="{FC908A30-2FB1-B54E-9540-0ED058C87192}" type="presParOf" srcId="{33CA6C0E-3033-9944-8DB8-C1B6617496B7}" destId="{951A6648-79BA-7A4B-8EAC-4EEAA04F021B}" srcOrd="1" destOrd="0" presId="urn:microsoft.com/office/officeart/2005/8/layout/process5"/>
    <dgm:cxn modelId="{EA2434DF-A34E-3747-9128-4C595A539FF9}" type="presParOf" srcId="{951A6648-79BA-7A4B-8EAC-4EEAA04F021B}" destId="{F78F061D-4D3E-5A45-9408-941CBFF0F009}" srcOrd="0" destOrd="0" presId="urn:microsoft.com/office/officeart/2005/8/layout/process5"/>
    <dgm:cxn modelId="{BAE72786-49C5-8A49-B8D9-59DF7CC6FF32}" type="presParOf" srcId="{33CA6C0E-3033-9944-8DB8-C1B6617496B7}" destId="{7A37A20D-A0D1-374C-9D2F-C4DFD8EFFFF8}" srcOrd="2" destOrd="0" presId="urn:microsoft.com/office/officeart/2005/8/layout/process5"/>
    <dgm:cxn modelId="{4F8647E4-F9E4-524B-AA11-6A89F6B5A71A}" type="presParOf" srcId="{33CA6C0E-3033-9944-8DB8-C1B6617496B7}" destId="{414C4EF0-29C0-1549-9DCE-0138B4533EC5}" srcOrd="3" destOrd="0" presId="urn:microsoft.com/office/officeart/2005/8/layout/process5"/>
    <dgm:cxn modelId="{9B8DDDDF-9A59-8842-AED4-1C7891492A30}" type="presParOf" srcId="{414C4EF0-29C0-1549-9DCE-0138B4533EC5}" destId="{C1D37074-76B6-2740-8053-778D523CCEE7}" srcOrd="0" destOrd="0" presId="urn:microsoft.com/office/officeart/2005/8/layout/process5"/>
    <dgm:cxn modelId="{A609F4A5-8E52-9847-8A2B-71A531FB2648}" type="presParOf" srcId="{33CA6C0E-3033-9944-8DB8-C1B6617496B7}" destId="{55BB0D2A-76D8-3C4E-8043-777D757B6636}" srcOrd="4" destOrd="0" presId="urn:microsoft.com/office/officeart/2005/8/layout/process5"/>
    <dgm:cxn modelId="{FBF071B5-0961-5349-AE09-5698D5151BB5}" type="presParOf" srcId="{33CA6C0E-3033-9944-8DB8-C1B6617496B7}" destId="{8AC37606-D11E-574B-8118-CB5239F4F7E0}" srcOrd="5" destOrd="0" presId="urn:microsoft.com/office/officeart/2005/8/layout/process5"/>
    <dgm:cxn modelId="{F95BD5E4-344D-E04A-B115-D6AA0BCA6D16}" type="presParOf" srcId="{8AC37606-D11E-574B-8118-CB5239F4F7E0}" destId="{362285BC-473C-4A45-A982-0CE72C4C5E30}" srcOrd="0" destOrd="0" presId="urn:microsoft.com/office/officeart/2005/8/layout/process5"/>
    <dgm:cxn modelId="{67305843-EE7F-A946-8F4B-18EA5B77E33B}" type="presParOf" srcId="{33CA6C0E-3033-9944-8DB8-C1B6617496B7}" destId="{C9654623-AC9E-9F43-8D2B-E1FF16227006}" srcOrd="6" destOrd="0" presId="urn:microsoft.com/office/officeart/2005/8/layout/process5"/>
    <dgm:cxn modelId="{E71DB34D-7EC4-2643-96BE-455327DB9F38}" type="presParOf" srcId="{33CA6C0E-3033-9944-8DB8-C1B6617496B7}" destId="{DFB051BA-2366-294B-8C9E-FC69D131580F}" srcOrd="7" destOrd="0" presId="urn:microsoft.com/office/officeart/2005/8/layout/process5"/>
    <dgm:cxn modelId="{E5FA4C09-D15B-7841-8291-216F49161193}" type="presParOf" srcId="{DFB051BA-2366-294B-8C9E-FC69D131580F}" destId="{09CEE2AA-3594-A242-8AEC-76F2BDE0D74C}" srcOrd="0" destOrd="0" presId="urn:microsoft.com/office/officeart/2005/8/layout/process5"/>
    <dgm:cxn modelId="{97221792-6EE2-D043-9804-5DD091E846F4}" type="presParOf" srcId="{33CA6C0E-3033-9944-8DB8-C1B6617496B7}" destId="{98C38D11-2AD1-9D41-8605-976A82759CFB}" srcOrd="8" destOrd="0" presId="urn:microsoft.com/office/officeart/2005/8/layout/process5"/>
    <dgm:cxn modelId="{F43575FA-506F-E24E-AAE7-72B6DD73C619}" type="presParOf" srcId="{33CA6C0E-3033-9944-8DB8-C1B6617496B7}" destId="{C725B890-4366-F948-9C03-721FE6CE2161}" srcOrd="9" destOrd="0" presId="urn:microsoft.com/office/officeart/2005/8/layout/process5"/>
    <dgm:cxn modelId="{82F6BAAF-3205-6841-9866-A90027E9A1A2}" type="presParOf" srcId="{C725B890-4366-F948-9C03-721FE6CE2161}" destId="{51E75696-0D66-304C-9EBB-697B20D2BA05}" srcOrd="0" destOrd="0" presId="urn:microsoft.com/office/officeart/2005/8/layout/process5"/>
    <dgm:cxn modelId="{CFF54C95-654A-964F-826E-47DB6047543F}" type="presParOf" srcId="{33CA6C0E-3033-9944-8DB8-C1B6617496B7}" destId="{32AC8DC4-6D5E-3645-B621-6EDFA54B29D0}" srcOrd="10" destOrd="0" presId="urn:microsoft.com/office/officeart/2005/8/layout/process5"/>
    <dgm:cxn modelId="{53ABFF30-2973-C244-B437-FF2B071FA458}" type="presParOf" srcId="{33CA6C0E-3033-9944-8DB8-C1B6617496B7}" destId="{45F3B8A5-712C-7145-BC9D-4CC3731C8EA8}" srcOrd="11" destOrd="0" presId="urn:microsoft.com/office/officeart/2005/8/layout/process5"/>
    <dgm:cxn modelId="{070E81DD-B3B8-4942-BCFC-7285778C25C1}" type="presParOf" srcId="{45F3B8A5-712C-7145-BC9D-4CC3731C8EA8}" destId="{4ADE8693-D3BE-BD48-8A2D-3BCAE386511D}" srcOrd="0" destOrd="0" presId="urn:microsoft.com/office/officeart/2005/8/layout/process5"/>
    <dgm:cxn modelId="{09C6FAF4-7D83-3441-BFF6-EE2563385B9A}" type="presParOf" srcId="{33CA6C0E-3033-9944-8DB8-C1B6617496B7}" destId="{E2ADB4ED-9B05-0644-A593-66326DD3B2F7}" srcOrd="12" destOrd="0" presId="urn:microsoft.com/office/officeart/2005/8/layout/process5"/>
    <dgm:cxn modelId="{19FA13AF-DFEF-B147-ACE8-754924F1DEBE}" type="presParOf" srcId="{33CA6C0E-3033-9944-8DB8-C1B6617496B7}" destId="{97767A5A-3B6F-7344-9860-630F1C26DCF3}" srcOrd="13" destOrd="0" presId="urn:microsoft.com/office/officeart/2005/8/layout/process5"/>
    <dgm:cxn modelId="{2F4EA817-CA73-224E-A03C-1B5262B001C1}" type="presParOf" srcId="{97767A5A-3B6F-7344-9860-630F1C26DCF3}" destId="{8274132C-9FD5-3C41-A663-0E20EDEC50E9}" srcOrd="0" destOrd="0" presId="urn:microsoft.com/office/officeart/2005/8/layout/process5"/>
    <dgm:cxn modelId="{78F1565E-7C9C-E641-BC92-B37DF9C2B5A2}" type="presParOf" srcId="{33CA6C0E-3033-9944-8DB8-C1B6617496B7}" destId="{F31B216D-5991-E343-9B8D-F49437DF8B40}" srcOrd="14" destOrd="0" presId="urn:microsoft.com/office/officeart/2005/8/layout/process5"/>
    <dgm:cxn modelId="{56C51CDC-2FDC-5E42-97F0-2F41DD825788}" type="presParOf" srcId="{33CA6C0E-3033-9944-8DB8-C1B6617496B7}" destId="{EAEA0C5D-74E8-3449-9CDA-B2A6B4B48E1C}" srcOrd="15" destOrd="0" presId="urn:microsoft.com/office/officeart/2005/8/layout/process5"/>
    <dgm:cxn modelId="{7E238290-5CE4-9047-902C-571D1D0DE1F5}" type="presParOf" srcId="{EAEA0C5D-74E8-3449-9CDA-B2A6B4B48E1C}" destId="{402EB769-B9D9-D145-9E47-607620A76C83}" srcOrd="0" destOrd="0" presId="urn:microsoft.com/office/officeart/2005/8/layout/process5"/>
    <dgm:cxn modelId="{746F1BEC-E651-D144-903E-4D3FB42A3EA8}" type="presParOf" srcId="{33CA6C0E-3033-9944-8DB8-C1B6617496B7}" destId="{9F9CBE7A-7B0B-6B4D-8ABB-5EE4C00391D0}" srcOrd="16" destOrd="0" presId="urn:microsoft.com/office/officeart/2005/8/layout/process5"/>
    <dgm:cxn modelId="{64037A48-0CDA-F145-8485-166B86DA6AD5}" type="presParOf" srcId="{33CA6C0E-3033-9944-8DB8-C1B6617496B7}" destId="{0B4DD916-E81C-A443-B5DF-194B4F2808DF}" srcOrd="17" destOrd="0" presId="urn:microsoft.com/office/officeart/2005/8/layout/process5"/>
    <dgm:cxn modelId="{FA4FAA26-5D8D-FF44-93AD-64B2D30A40F5}" type="presParOf" srcId="{0B4DD916-E81C-A443-B5DF-194B4F2808DF}" destId="{EFEC47DC-735F-9649-9A41-6629A633A4CF}" srcOrd="0" destOrd="0" presId="urn:microsoft.com/office/officeart/2005/8/layout/process5"/>
    <dgm:cxn modelId="{86ADCC12-4D15-8741-9C8D-9DEDEE5BD222}" type="presParOf" srcId="{33CA6C0E-3033-9944-8DB8-C1B6617496B7}" destId="{F305245C-BB30-7846-8894-FABCB980C1AA}" srcOrd="18" destOrd="0" presId="urn:microsoft.com/office/officeart/2005/8/layout/process5"/>
    <dgm:cxn modelId="{957315C8-D27D-DF43-8ACB-21F5BBDF6869}" type="presParOf" srcId="{33CA6C0E-3033-9944-8DB8-C1B6617496B7}" destId="{2016A457-E999-6F41-AA85-31CA84D22F46}" srcOrd="19" destOrd="0" presId="urn:microsoft.com/office/officeart/2005/8/layout/process5"/>
    <dgm:cxn modelId="{BAAB3B9B-D8BD-2C49-8C83-0EDA0206C6E6}" type="presParOf" srcId="{2016A457-E999-6F41-AA85-31CA84D22F46}" destId="{13B140DE-C925-E445-9FEB-8076F718A687}" srcOrd="0" destOrd="0" presId="urn:microsoft.com/office/officeart/2005/8/layout/process5"/>
    <dgm:cxn modelId="{B500DE74-8EBA-A243-BDB8-A35AE5B383CB}" type="presParOf" srcId="{33CA6C0E-3033-9944-8DB8-C1B6617496B7}" destId="{43F4E7AE-FB5A-D04F-AE43-877D2653C18E}" srcOrd="20" destOrd="0" presId="urn:microsoft.com/office/officeart/2005/8/layout/process5"/>
    <dgm:cxn modelId="{6B804B33-2AB9-B74F-9A10-069605CCD86A}" type="presParOf" srcId="{33CA6C0E-3033-9944-8DB8-C1B6617496B7}" destId="{5B4F77BA-F6BA-9D43-A2D5-7B46012C078C}" srcOrd="21" destOrd="0" presId="urn:microsoft.com/office/officeart/2005/8/layout/process5"/>
    <dgm:cxn modelId="{AD4795CB-FD8E-0146-AB93-A1093147B3F2}" type="presParOf" srcId="{5B4F77BA-F6BA-9D43-A2D5-7B46012C078C}" destId="{6A3B55DC-3855-1343-9B4F-0AD0DAC23AAA}" srcOrd="0" destOrd="0" presId="urn:microsoft.com/office/officeart/2005/8/layout/process5"/>
    <dgm:cxn modelId="{4F56D0D7-D513-804D-9F7F-589053BF7289}" type="presParOf" srcId="{33CA6C0E-3033-9944-8DB8-C1B6617496B7}" destId="{CCFD22B6-1122-EB4D-80A5-91B2959DB5E3}" srcOrd="22" destOrd="0" presId="urn:microsoft.com/office/officeart/2005/8/layout/process5"/>
    <dgm:cxn modelId="{B8C2E35E-9D8A-DF4F-BC5C-B241AE470DA2}" type="presParOf" srcId="{33CA6C0E-3033-9944-8DB8-C1B6617496B7}" destId="{E2D829B9-68C1-5F41-B19F-B71B37F51610}" srcOrd="23" destOrd="0" presId="urn:microsoft.com/office/officeart/2005/8/layout/process5"/>
    <dgm:cxn modelId="{9AC3FD8C-1B1A-224A-9201-5D13850A6251}" type="presParOf" srcId="{E2D829B9-68C1-5F41-B19F-B71B37F51610}" destId="{8DD8B914-62CC-5E4B-A0C0-888F0E2CA99A}" srcOrd="0" destOrd="0" presId="urn:microsoft.com/office/officeart/2005/8/layout/process5"/>
    <dgm:cxn modelId="{4F60B15C-ED93-7446-A4EB-D22B471A025F}" type="presParOf" srcId="{33CA6C0E-3033-9944-8DB8-C1B6617496B7}" destId="{3A13A5B7-79E3-EE4F-8531-A2A3A82576FC}" srcOrd="24" destOrd="0" presId="urn:microsoft.com/office/officeart/2005/8/layout/process5"/>
    <dgm:cxn modelId="{1CBBF7B7-CDF6-2C40-B0B4-3B5871C5E4B2}" type="presParOf" srcId="{33CA6C0E-3033-9944-8DB8-C1B6617496B7}" destId="{C114B440-67CC-614D-A192-502226827BB3}" srcOrd="25" destOrd="0" presId="urn:microsoft.com/office/officeart/2005/8/layout/process5"/>
    <dgm:cxn modelId="{84886F75-6137-2547-AFD3-3D441E73B794}" type="presParOf" srcId="{C114B440-67CC-614D-A192-502226827BB3}" destId="{FA3E3851-BF48-4E41-891D-24893248AC4E}" srcOrd="0" destOrd="0" presId="urn:microsoft.com/office/officeart/2005/8/layout/process5"/>
    <dgm:cxn modelId="{0AC19967-F620-4141-A94E-FE7D31DA4060}" type="presParOf" srcId="{33CA6C0E-3033-9944-8DB8-C1B6617496B7}" destId="{9529AF2E-ECBE-204E-8B09-CE8129DAAAB5}" srcOrd="26" destOrd="0" presId="urn:microsoft.com/office/officeart/2005/8/layout/process5"/>
    <dgm:cxn modelId="{C199F4DC-4DA8-BB4D-AC67-C5B358194A86}" type="presParOf" srcId="{33CA6C0E-3033-9944-8DB8-C1B6617496B7}" destId="{57AA658C-CD0D-DA4E-9614-AEE8334EBADC}" srcOrd="27" destOrd="0" presId="urn:microsoft.com/office/officeart/2005/8/layout/process5"/>
    <dgm:cxn modelId="{50CF9889-7E79-2047-B8F6-D50DFEEAE67F}" type="presParOf" srcId="{57AA658C-CD0D-DA4E-9614-AEE8334EBADC}" destId="{F7777A0A-7B30-E841-8D5F-E13039538C44}" srcOrd="0" destOrd="0" presId="urn:microsoft.com/office/officeart/2005/8/layout/process5"/>
    <dgm:cxn modelId="{7F9CFFD8-16AD-6F44-ABA9-1BEE8844DC01}" type="presParOf" srcId="{33CA6C0E-3033-9944-8DB8-C1B6617496B7}" destId="{D4AEAA91-1851-594B-929C-15A99B3EC2B4}" srcOrd="28" destOrd="0" presId="urn:microsoft.com/office/officeart/2005/8/layout/process5"/>
    <dgm:cxn modelId="{C0634BFD-D1B5-004E-9607-ADF69C26CE4C}" type="presParOf" srcId="{33CA6C0E-3033-9944-8DB8-C1B6617496B7}" destId="{3B004758-316C-DB49-B0D2-60285CC332FF}" srcOrd="29" destOrd="0" presId="urn:microsoft.com/office/officeart/2005/8/layout/process5"/>
    <dgm:cxn modelId="{672DA2B8-6A6C-B440-B6EF-91A3ECEEF456}" type="presParOf" srcId="{3B004758-316C-DB49-B0D2-60285CC332FF}" destId="{6ACBAAEC-5441-8E4C-8C21-F33335464ADC}" srcOrd="0" destOrd="0" presId="urn:microsoft.com/office/officeart/2005/8/layout/process5"/>
    <dgm:cxn modelId="{D68B4725-C840-C44C-BA84-C5B08FDE61A2}" type="presParOf" srcId="{33CA6C0E-3033-9944-8DB8-C1B6617496B7}" destId="{463CE287-7088-8B4B-AC6B-B874FF97460D}" srcOrd="30" destOrd="0" presId="urn:microsoft.com/office/officeart/2005/8/layout/process5"/>
    <dgm:cxn modelId="{AEF51E0B-FFCC-7143-BEE6-217D93B3C36E}" type="presParOf" srcId="{33CA6C0E-3033-9944-8DB8-C1B6617496B7}" destId="{2B4951D9-90BE-7947-947D-22C71AECE181}" srcOrd="31" destOrd="0" presId="urn:microsoft.com/office/officeart/2005/8/layout/process5"/>
    <dgm:cxn modelId="{254DBBB2-3D8F-E240-9C79-D7B055C54813}" type="presParOf" srcId="{2B4951D9-90BE-7947-947D-22C71AECE181}" destId="{8AC8EA8B-10A1-4C46-8E3B-FD47CFE2DD79}" srcOrd="0" destOrd="0" presId="urn:microsoft.com/office/officeart/2005/8/layout/process5"/>
    <dgm:cxn modelId="{5A6B827D-6AF6-6C43-B108-73CA679E4EE1}" type="presParOf" srcId="{33CA6C0E-3033-9944-8DB8-C1B6617496B7}" destId="{87B577FC-EB43-8E45-9D57-07D9E997D1C1}" srcOrd="32" destOrd="0" presId="urn:microsoft.com/office/officeart/2005/8/layout/process5"/>
    <dgm:cxn modelId="{6DBDEED6-CA34-124B-976C-744F091FF88F}" type="presParOf" srcId="{33CA6C0E-3033-9944-8DB8-C1B6617496B7}" destId="{BEE77908-DDD3-E84F-BA05-2E8607C3A858}" srcOrd="33" destOrd="0" presId="urn:microsoft.com/office/officeart/2005/8/layout/process5"/>
    <dgm:cxn modelId="{12E7921E-0CF5-C44C-A0D2-2CE6BD3BDDC3}" type="presParOf" srcId="{BEE77908-DDD3-E84F-BA05-2E8607C3A858}" destId="{D9FEA4A8-808A-F54E-B884-CD3D5440587D}" srcOrd="0" destOrd="0" presId="urn:microsoft.com/office/officeart/2005/8/layout/process5"/>
    <dgm:cxn modelId="{CE7A6547-A4F1-FE4A-9B4E-C3CEC95E468D}" type="presParOf" srcId="{33CA6C0E-3033-9944-8DB8-C1B6617496B7}" destId="{175EA357-173E-9A46-9650-FE51E734C56B}" srcOrd="34" destOrd="0" presId="urn:microsoft.com/office/officeart/2005/8/layout/process5"/>
    <dgm:cxn modelId="{7EAD6B76-34EA-5E49-B625-10209468A7BA}" type="presParOf" srcId="{33CA6C0E-3033-9944-8DB8-C1B6617496B7}" destId="{32FE791A-2609-F949-8440-E8C982BB5051}" srcOrd="35" destOrd="0" presId="urn:microsoft.com/office/officeart/2005/8/layout/process5"/>
    <dgm:cxn modelId="{247A7109-69FA-6C4B-8E76-D4838EB29992}" type="presParOf" srcId="{32FE791A-2609-F949-8440-E8C982BB5051}" destId="{FE1BE4F0-5983-0C44-A70C-99DDDC8DE15F}" srcOrd="0" destOrd="0" presId="urn:microsoft.com/office/officeart/2005/8/layout/process5"/>
    <dgm:cxn modelId="{081AE9CD-6B7B-C245-B3D9-07F5D90A1057}" type="presParOf" srcId="{33CA6C0E-3033-9944-8DB8-C1B6617496B7}" destId="{B2843760-FE53-CE42-977E-71BBADE255C9}" srcOrd="36" destOrd="0" presId="urn:microsoft.com/office/officeart/2005/8/layout/process5"/>
    <dgm:cxn modelId="{F4F8CCED-C725-5E43-A7B6-90CA5FC9DFF3}" type="presParOf" srcId="{33CA6C0E-3033-9944-8DB8-C1B6617496B7}" destId="{CF8B1B84-1AB5-F942-9C50-2014E2F9351A}" srcOrd="37" destOrd="0" presId="urn:microsoft.com/office/officeart/2005/8/layout/process5"/>
    <dgm:cxn modelId="{5AB29B8F-D6DC-134C-B4C3-4D166422DF26}" type="presParOf" srcId="{CF8B1B84-1AB5-F942-9C50-2014E2F9351A}" destId="{FD8237F8-40A2-9F43-A4D7-F0C56E556015}" srcOrd="0" destOrd="0" presId="urn:microsoft.com/office/officeart/2005/8/layout/process5"/>
    <dgm:cxn modelId="{E6FCEEDA-C2EC-7745-9840-4EB38151CA08}" type="presParOf" srcId="{33CA6C0E-3033-9944-8DB8-C1B6617496B7}" destId="{8778CDBB-D0BF-4F44-A0C6-FBE109F1774E}" srcOrd="38" destOrd="0" presId="urn:microsoft.com/office/officeart/2005/8/layout/process5"/>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9865454-5F07-F34E-9DB5-00A75014B698}" type="doc">
      <dgm:prSet loTypeId="urn:microsoft.com/office/officeart/2005/8/layout/hList1" loCatId="list" qsTypeId="urn:microsoft.com/office/officeart/2005/8/quickstyle/simple5" qsCatId="simple" csTypeId="urn:microsoft.com/office/officeart/2005/8/colors/accent4_3" csCatId="accent4"/>
      <dgm:spPr/>
      <dgm:t>
        <a:bodyPr/>
        <a:lstStyle/>
        <a:p>
          <a:endParaRPr lang="es-MX"/>
        </a:p>
      </dgm:t>
    </dgm:pt>
    <dgm:pt modelId="{01212B2A-7600-6840-9638-418D877BF7B1}">
      <dgm:prSet/>
      <dgm:spPr/>
      <dgm:t>
        <a:bodyPr/>
        <a:lstStyle/>
        <a:p>
          <a:r>
            <a:rPr lang="es-AR" u="sng"/>
            <a:t>El Estado tiene dos responsabilidades en los términos del art. 25 CADH:</a:t>
          </a:r>
          <a:endParaRPr lang="es-AR"/>
        </a:p>
      </dgm:t>
    </dgm:pt>
    <dgm:pt modelId="{45FFD85C-408D-BE4E-9B4F-F9BC30438DF5}" type="parTrans" cxnId="{84EF5DE5-60A0-5140-B69C-0191E5580CF4}">
      <dgm:prSet/>
      <dgm:spPr/>
      <dgm:t>
        <a:bodyPr/>
        <a:lstStyle/>
        <a:p>
          <a:endParaRPr lang="es-MX"/>
        </a:p>
      </dgm:t>
    </dgm:pt>
    <dgm:pt modelId="{51A3D01B-4F8A-DA45-AF5C-C0B27F16E96F}" type="sibTrans" cxnId="{84EF5DE5-60A0-5140-B69C-0191E5580CF4}">
      <dgm:prSet/>
      <dgm:spPr/>
      <dgm:t>
        <a:bodyPr/>
        <a:lstStyle/>
        <a:p>
          <a:endParaRPr lang="es-MX"/>
        </a:p>
      </dgm:t>
    </dgm:pt>
    <dgm:pt modelId="{51C1DE00-BCF0-A741-B3C5-84F66333F186}">
      <dgm:prSet/>
      <dgm:spPr/>
      <dgm:t>
        <a:bodyPr/>
        <a:lstStyle/>
        <a:p>
          <a:pPr algn="just"/>
          <a:r>
            <a:rPr lang="es-AR" dirty="0"/>
            <a:t>Asegurar la debida aplicación de recursos efectivos ante las autoridades competentes que amparen a las personas contra actos que violen sus derechos o que conlleven a la determinación de sus derechos y obligaciones</a:t>
          </a:r>
        </a:p>
      </dgm:t>
    </dgm:pt>
    <dgm:pt modelId="{7EB159F7-A567-C44A-A9E3-436A73518B61}" type="parTrans" cxnId="{E13D7C11-37D7-DA45-A67B-34AC1FE5A98A}">
      <dgm:prSet/>
      <dgm:spPr/>
      <dgm:t>
        <a:bodyPr/>
        <a:lstStyle/>
        <a:p>
          <a:endParaRPr lang="es-MX"/>
        </a:p>
      </dgm:t>
    </dgm:pt>
    <dgm:pt modelId="{5169AA44-5B40-CA4F-9890-3688CAF9664D}" type="sibTrans" cxnId="{E13D7C11-37D7-DA45-A67B-34AC1FE5A98A}">
      <dgm:prSet/>
      <dgm:spPr/>
      <dgm:t>
        <a:bodyPr/>
        <a:lstStyle/>
        <a:p>
          <a:endParaRPr lang="es-MX"/>
        </a:p>
      </dgm:t>
    </dgm:pt>
    <dgm:pt modelId="{5D4A23C3-EC25-0F46-828A-8EC201F6B644}">
      <dgm:prSet/>
      <dgm:spPr/>
      <dgm:t>
        <a:bodyPr/>
        <a:lstStyle/>
        <a:p>
          <a:pPr algn="just"/>
          <a:r>
            <a:rPr lang="es-AR" b="1" dirty="0"/>
            <a:t>Garantizar los medios para ejecutar las respectivas decisiones y sentencias definitivas emitidas por dichas autoridades, de manera que protejan efectivamente los derechos declarados o reconocidos</a:t>
          </a:r>
          <a:endParaRPr lang="es-AR" dirty="0"/>
        </a:p>
      </dgm:t>
    </dgm:pt>
    <dgm:pt modelId="{6AE1B67D-BF6B-5B44-AA56-3275B4E72414}" type="parTrans" cxnId="{8A802E20-4A12-8144-AA1B-3F9917E4D758}">
      <dgm:prSet/>
      <dgm:spPr/>
      <dgm:t>
        <a:bodyPr/>
        <a:lstStyle/>
        <a:p>
          <a:endParaRPr lang="es-MX"/>
        </a:p>
      </dgm:t>
    </dgm:pt>
    <dgm:pt modelId="{7BBC55D5-3866-7C40-A5B6-52BD33382B0C}" type="sibTrans" cxnId="{8A802E20-4A12-8144-AA1B-3F9917E4D758}">
      <dgm:prSet/>
      <dgm:spPr/>
      <dgm:t>
        <a:bodyPr/>
        <a:lstStyle/>
        <a:p>
          <a:endParaRPr lang="es-MX"/>
        </a:p>
      </dgm:t>
    </dgm:pt>
    <dgm:pt modelId="{A02E68F7-D211-3741-BE3F-D06BC24E45B7}" type="pres">
      <dgm:prSet presAssocID="{79865454-5F07-F34E-9DB5-00A75014B698}" presName="Name0" presStyleCnt="0">
        <dgm:presLayoutVars>
          <dgm:dir/>
          <dgm:animLvl val="lvl"/>
          <dgm:resizeHandles val="exact"/>
        </dgm:presLayoutVars>
      </dgm:prSet>
      <dgm:spPr/>
    </dgm:pt>
    <dgm:pt modelId="{5FD86921-04BD-7949-A401-3D1DED3277CE}" type="pres">
      <dgm:prSet presAssocID="{01212B2A-7600-6840-9638-418D877BF7B1}" presName="composite" presStyleCnt="0"/>
      <dgm:spPr/>
    </dgm:pt>
    <dgm:pt modelId="{5FED47C0-269C-814E-970F-FE978AB6D156}" type="pres">
      <dgm:prSet presAssocID="{01212B2A-7600-6840-9638-418D877BF7B1}" presName="parTx" presStyleLbl="alignNode1" presStyleIdx="0" presStyleCnt="1">
        <dgm:presLayoutVars>
          <dgm:chMax val="0"/>
          <dgm:chPref val="0"/>
          <dgm:bulletEnabled val="1"/>
        </dgm:presLayoutVars>
      </dgm:prSet>
      <dgm:spPr/>
    </dgm:pt>
    <dgm:pt modelId="{CA8F218A-527A-D142-A099-AFA0DF9526CA}" type="pres">
      <dgm:prSet presAssocID="{01212B2A-7600-6840-9638-418D877BF7B1}" presName="desTx" presStyleLbl="alignAccFollowNode1" presStyleIdx="0" presStyleCnt="1">
        <dgm:presLayoutVars>
          <dgm:bulletEnabled val="1"/>
        </dgm:presLayoutVars>
      </dgm:prSet>
      <dgm:spPr/>
    </dgm:pt>
  </dgm:ptLst>
  <dgm:cxnLst>
    <dgm:cxn modelId="{E13D7C11-37D7-DA45-A67B-34AC1FE5A98A}" srcId="{01212B2A-7600-6840-9638-418D877BF7B1}" destId="{51C1DE00-BCF0-A741-B3C5-84F66333F186}" srcOrd="0" destOrd="0" parTransId="{7EB159F7-A567-C44A-A9E3-436A73518B61}" sibTransId="{5169AA44-5B40-CA4F-9890-3688CAF9664D}"/>
    <dgm:cxn modelId="{8A802E20-4A12-8144-AA1B-3F9917E4D758}" srcId="{01212B2A-7600-6840-9638-418D877BF7B1}" destId="{5D4A23C3-EC25-0F46-828A-8EC201F6B644}" srcOrd="1" destOrd="0" parTransId="{6AE1B67D-BF6B-5B44-AA56-3275B4E72414}" sibTransId="{7BBC55D5-3866-7C40-A5B6-52BD33382B0C}"/>
    <dgm:cxn modelId="{9951AF3F-F625-F24B-8BF1-BF856D8004AE}" type="presOf" srcId="{51C1DE00-BCF0-A741-B3C5-84F66333F186}" destId="{CA8F218A-527A-D142-A099-AFA0DF9526CA}" srcOrd="0" destOrd="0" presId="urn:microsoft.com/office/officeart/2005/8/layout/hList1"/>
    <dgm:cxn modelId="{22D9A3A6-FB0F-324F-988D-31163FB6D307}" type="presOf" srcId="{79865454-5F07-F34E-9DB5-00A75014B698}" destId="{A02E68F7-D211-3741-BE3F-D06BC24E45B7}" srcOrd="0" destOrd="0" presId="urn:microsoft.com/office/officeart/2005/8/layout/hList1"/>
    <dgm:cxn modelId="{36AB4DA8-B2AC-5047-9D4F-2BD6527D9F3E}" type="presOf" srcId="{01212B2A-7600-6840-9638-418D877BF7B1}" destId="{5FED47C0-269C-814E-970F-FE978AB6D156}" srcOrd="0" destOrd="0" presId="urn:microsoft.com/office/officeart/2005/8/layout/hList1"/>
    <dgm:cxn modelId="{240A34B7-7DDF-F640-9236-BC250918F290}" type="presOf" srcId="{5D4A23C3-EC25-0F46-828A-8EC201F6B644}" destId="{CA8F218A-527A-D142-A099-AFA0DF9526CA}" srcOrd="0" destOrd="1" presId="urn:microsoft.com/office/officeart/2005/8/layout/hList1"/>
    <dgm:cxn modelId="{84EF5DE5-60A0-5140-B69C-0191E5580CF4}" srcId="{79865454-5F07-F34E-9DB5-00A75014B698}" destId="{01212B2A-7600-6840-9638-418D877BF7B1}" srcOrd="0" destOrd="0" parTransId="{45FFD85C-408D-BE4E-9B4F-F9BC30438DF5}" sibTransId="{51A3D01B-4F8A-DA45-AF5C-C0B27F16E96F}"/>
    <dgm:cxn modelId="{0F01FEF3-51ED-1E45-8FFA-B175A9AEC9E0}" type="presParOf" srcId="{A02E68F7-D211-3741-BE3F-D06BC24E45B7}" destId="{5FD86921-04BD-7949-A401-3D1DED3277CE}" srcOrd="0" destOrd="0" presId="urn:microsoft.com/office/officeart/2005/8/layout/hList1"/>
    <dgm:cxn modelId="{78BC4B35-F228-0043-97B3-4F62FAC75B7F}" type="presParOf" srcId="{5FD86921-04BD-7949-A401-3D1DED3277CE}" destId="{5FED47C0-269C-814E-970F-FE978AB6D156}" srcOrd="0" destOrd="0" presId="urn:microsoft.com/office/officeart/2005/8/layout/hList1"/>
    <dgm:cxn modelId="{5BB5216B-FDBF-FA43-9AD7-B040C8E852C5}" type="presParOf" srcId="{5FD86921-04BD-7949-A401-3D1DED3277CE}" destId="{CA8F218A-527A-D142-A099-AFA0DF9526C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B6E20-1ACB-458B-A716-9BF51AD7A6D6}" type="doc">
      <dgm:prSet loTypeId="urn:microsoft.com/office/officeart/2005/8/layout/default" loCatId="list" qsTypeId="urn:microsoft.com/office/officeart/2005/8/quickstyle/simple5" qsCatId="simple" csTypeId="urn:microsoft.com/office/officeart/2005/8/colors/accent4_3" csCatId="accent4" phldr="1"/>
      <dgm:spPr/>
      <dgm:t>
        <a:bodyPr/>
        <a:lstStyle/>
        <a:p>
          <a:endParaRPr lang="en-US"/>
        </a:p>
      </dgm:t>
    </dgm:pt>
    <dgm:pt modelId="{DFBB42E3-9966-4D66-9446-D76B1CD46C70}">
      <dgm:prSet custT="1"/>
      <dgm:spPr/>
      <dgm:t>
        <a:bodyPr/>
        <a:lstStyle/>
        <a:p>
          <a:r>
            <a:rPr lang="es-AR" sz="2800" dirty="0">
              <a:solidFill>
                <a:schemeClr val="tx1"/>
              </a:solidFill>
            </a:rPr>
            <a:t>El proceso debe tender a la </a:t>
          </a:r>
          <a:r>
            <a:rPr lang="es-AR" sz="2800" b="1" dirty="0">
              <a:solidFill>
                <a:schemeClr val="tx1"/>
              </a:solidFill>
            </a:rPr>
            <a:t>materialización del derecho reconocido</a:t>
          </a:r>
          <a:r>
            <a:rPr lang="es-AR" sz="2800" dirty="0">
              <a:solidFill>
                <a:schemeClr val="tx1"/>
              </a:solidFill>
            </a:rPr>
            <a:t> en la sentencia mediante la aplicación idónea del mandato judicial. </a:t>
          </a:r>
          <a:endParaRPr lang="en-US" sz="2800" dirty="0">
            <a:solidFill>
              <a:schemeClr val="tx1"/>
            </a:solidFill>
          </a:endParaRPr>
        </a:p>
      </dgm:t>
    </dgm:pt>
    <dgm:pt modelId="{B02A29F1-F7D3-4533-89F2-167D3F394E25}" type="parTrans" cxnId="{21F4D70A-76BA-4474-A1EF-9DDD7B8F97D7}">
      <dgm:prSet/>
      <dgm:spPr/>
      <dgm:t>
        <a:bodyPr/>
        <a:lstStyle/>
        <a:p>
          <a:pPr algn="ctr"/>
          <a:endParaRPr lang="en-US">
            <a:solidFill>
              <a:schemeClr val="tx1"/>
            </a:solidFill>
          </a:endParaRPr>
        </a:p>
      </dgm:t>
    </dgm:pt>
    <dgm:pt modelId="{A6ED4F2E-9686-4DE2-8180-772265977241}" type="sibTrans" cxnId="{21F4D70A-76BA-4474-A1EF-9DDD7B8F97D7}">
      <dgm:prSet/>
      <dgm:spPr/>
      <dgm:t>
        <a:bodyPr/>
        <a:lstStyle/>
        <a:p>
          <a:endParaRPr lang="en-US">
            <a:solidFill>
              <a:schemeClr val="tx1"/>
            </a:solidFill>
          </a:endParaRPr>
        </a:p>
      </dgm:t>
    </dgm:pt>
    <dgm:pt modelId="{BC83C2F8-534E-4558-AF02-82088110393D}">
      <dgm:prSet custT="1"/>
      <dgm:spPr/>
      <dgm:t>
        <a:bodyPr/>
        <a:lstStyle/>
        <a:p>
          <a:r>
            <a:rPr lang="es-AR" sz="2800" dirty="0">
              <a:solidFill>
                <a:schemeClr val="tx1"/>
              </a:solidFill>
            </a:rPr>
            <a:t>La efectividad de la sentencia depende de su ejecución; lo contrario supone la negación misma del derecho involucrado.</a:t>
          </a:r>
          <a:endParaRPr lang="en-US" sz="2800" dirty="0">
            <a:solidFill>
              <a:schemeClr val="tx1"/>
            </a:solidFill>
          </a:endParaRPr>
        </a:p>
      </dgm:t>
    </dgm:pt>
    <dgm:pt modelId="{39187ADB-B6C2-48C2-917A-00F680074F7E}" type="parTrans" cxnId="{AAF2548E-415E-4608-92CD-2EEA64372B59}">
      <dgm:prSet/>
      <dgm:spPr/>
      <dgm:t>
        <a:bodyPr/>
        <a:lstStyle/>
        <a:p>
          <a:pPr algn="ctr"/>
          <a:endParaRPr lang="en-US">
            <a:solidFill>
              <a:schemeClr val="tx1"/>
            </a:solidFill>
          </a:endParaRPr>
        </a:p>
      </dgm:t>
    </dgm:pt>
    <dgm:pt modelId="{16AAB9E4-F804-4919-A81D-CCCCD3D0D7F4}" type="sibTrans" cxnId="{AAF2548E-415E-4608-92CD-2EEA64372B59}">
      <dgm:prSet/>
      <dgm:spPr/>
      <dgm:t>
        <a:bodyPr/>
        <a:lstStyle/>
        <a:p>
          <a:endParaRPr lang="en-US">
            <a:solidFill>
              <a:schemeClr val="tx1"/>
            </a:solidFill>
          </a:endParaRPr>
        </a:p>
      </dgm:t>
    </dgm:pt>
    <dgm:pt modelId="{9A4C7BBB-E6C8-403D-89CD-732B833C7ECC}">
      <dgm:prSet/>
      <dgm:spPr/>
      <dgm:t>
        <a:bodyPr/>
        <a:lstStyle/>
        <a:p>
          <a:r>
            <a:rPr lang="es-AR">
              <a:solidFill>
                <a:schemeClr val="tx1"/>
              </a:solidFill>
            </a:rPr>
            <a:t>La ejecución de sentencia debe estar regida por estándares específicos que permitan hacer efectivos el derecho a la tutela judicial efectiva, garantizando el cumplimiento </a:t>
          </a:r>
          <a:r>
            <a:rPr lang="es-AR" b="1">
              <a:solidFill>
                <a:schemeClr val="tx1"/>
              </a:solidFill>
            </a:rPr>
            <a:t>completo</a:t>
          </a:r>
          <a:r>
            <a:rPr lang="es-AR">
              <a:solidFill>
                <a:schemeClr val="tx1"/>
              </a:solidFill>
            </a:rPr>
            <a:t>, </a:t>
          </a:r>
          <a:r>
            <a:rPr lang="es-AR" b="1">
              <a:solidFill>
                <a:schemeClr val="tx1"/>
              </a:solidFill>
            </a:rPr>
            <a:t>perfecto</a:t>
          </a:r>
          <a:r>
            <a:rPr lang="es-AR">
              <a:solidFill>
                <a:schemeClr val="tx1"/>
              </a:solidFill>
            </a:rPr>
            <a:t>, </a:t>
          </a:r>
          <a:r>
            <a:rPr lang="es-AR" b="1">
              <a:solidFill>
                <a:schemeClr val="tx1"/>
              </a:solidFill>
            </a:rPr>
            <a:t>integral</a:t>
          </a:r>
          <a:r>
            <a:rPr lang="es-AR">
              <a:solidFill>
                <a:schemeClr val="tx1"/>
              </a:solidFill>
            </a:rPr>
            <a:t> y </a:t>
          </a:r>
          <a:r>
            <a:rPr lang="es-AR" b="1">
              <a:solidFill>
                <a:schemeClr val="tx1"/>
              </a:solidFill>
            </a:rPr>
            <a:t>sin demora</a:t>
          </a:r>
          <a:r>
            <a:rPr lang="es-AR">
              <a:solidFill>
                <a:schemeClr val="tx1"/>
              </a:solidFill>
            </a:rPr>
            <a:t>.</a:t>
          </a:r>
          <a:endParaRPr lang="en-US" dirty="0">
            <a:solidFill>
              <a:schemeClr val="tx1"/>
            </a:solidFill>
          </a:endParaRPr>
        </a:p>
      </dgm:t>
    </dgm:pt>
    <dgm:pt modelId="{E7361AC6-4714-47B2-9A10-1476ACE84709}" type="parTrans" cxnId="{CBC783A6-20DD-48C1-A1CC-AB47CE360CB8}">
      <dgm:prSet/>
      <dgm:spPr/>
      <dgm:t>
        <a:bodyPr/>
        <a:lstStyle/>
        <a:p>
          <a:pPr algn="ctr"/>
          <a:endParaRPr lang="en-US">
            <a:solidFill>
              <a:schemeClr val="tx1"/>
            </a:solidFill>
          </a:endParaRPr>
        </a:p>
      </dgm:t>
    </dgm:pt>
    <dgm:pt modelId="{FA6A95BB-B1E3-4585-B2DE-54BD918A91F5}" type="sibTrans" cxnId="{CBC783A6-20DD-48C1-A1CC-AB47CE360CB8}">
      <dgm:prSet/>
      <dgm:spPr/>
      <dgm:t>
        <a:bodyPr/>
        <a:lstStyle/>
        <a:p>
          <a:endParaRPr lang="en-US">
            <a:solidFill>
              <a:schemeClr val="tx1"/>
            </a:solidFill>
          </a:endParaRPr>
        </a:p>
      </dgm:t>
    </dgm:pt>
    <dgm:pt modelId="{DA8DDF71-051A-4D5A-8DF9-F10492900B19}">
      <dgm:prSet custT="1"/>
      <dgm:spPr/>
      <dgm:t>
        <a:bodyPr/>
        <a:lstStyle/>
        <a:p>
          <a:r>
            <a:rPr lang="es-AR" sz="2800">
              <a:solidFill>
                <a:schemeClr val="tx1"/>
              </a:solidFill>
            </a:rPr>
            <a:t>Los procedimientos de ejecución deben ser </a:t>
          </a:r>
          <a:r>
            <a:rPr lang="es-AR" sz="2800" b="1">
              <a:solidFill>
                <a:schemeClr val="tx1"/>
              </a:solidFill>
            </a:rPr>
            <a:t>accesibles</a:t>
          </a:r>
          <a:r>
            <a:rPr lang="es-AR" sz="2800">
              <a:solidFill>
                <a:schemeClr val="tx1"/>
              </a:solidFill>
            </a:rPr>
            <a:t> para las partes, </a:t>
          </a:r>
          <a:r>
            <a:rPr lang="es-AR" sz="2800" b="1">
              <a:solidFill>
                <a:schemeClr val="tx1"/>
              </a:solidFill>
            </a:rPr>
            <a:t>sin obstáculos o demoras indebidas</a:t>
          </a:r>
          <a:r>
            <a:rPr lang="es-AR" sz="2800">
              <a:solidFill>
                <a:schemeClr val="tx1"/>
              </a:solidFill>
            </a:rPr>
            <a:t>, a fin de que alcancen su objetivo de manera </a:t>
          </a:r>
          <a:r>
            <a:rPr lang="es-AR" sz="2800" b="1">
              <a:solidFill>
                <a:schemeClr val="tx1"/>
              </a:solidFill>
            </a:rPr>
            <a:t>sencilla</a:t>
          </a:r>
          <a:r>
            <a:rPr lang="es-AR" sz="2800">
              <a:solidFill>
                <a:schemeClr val="tx1"/>
              </a:solidFill>
            </a:rPr>
            <a:t>, </a:t>
          </a:r>
          <a:r>
            <a:rPr lang="es-AR" sz="2800" b="1">
              <a:solidFill>
                <a:schemeClr val="tx1"/>
              </a:solidFill>
            </a:rPr>
            <a:t>rápida</a:t>
          </a:r>
          <a:r>
            <a:rPr lang="es-AR" sz="2800">
              <a:solidFill>
                <a:schemeClr val="tx1"/>
              </a:solidFill>
            </a:rPr>
            <a:t> e </a:t>
          </a:r>
          <a:r>
            <a:rPr lang="es-AR" sz="2800" b="1">
              <a:solidFill>
                <a:schemeClr val="tx1"/>
              </a:solidFill>
            </a:rPr>
            <a:t>integral</a:t>
          </a:r>
          <a:r>
            <a:rPr lang="es-AR" sz="2800">
              <a:solidFill>
                <a:schemeClr val="tx1"/>
              </a:solidFill>
            </a:rPr>
            <a:t>.</a:t>
          </a:r>
          <a:endParaRPr lang="en-US" sz="2800">
            <a:solidFill>
              <a:schemeClr val="tx1"/>
            </a:solidFill>
          </a:endParaRPr>
        </a:p>
      </dgm:t>
    </dgm:pt>
    <dgm:pt modelId="{5F8C2CA3-555C-4DBC-9A1A-14480BC42ACA}" type="parTrans" cxnId="{A3683779-F408-4657-A99F-4AC859F79A3D}">
      <dgm:prSet/>
      <dgm:spPr/>
      <dgm:t>
        <a:bodyPr/>
        <a:lstStyle/>
        <a:p>
          <a:pPr algn="ctr"/>
          <a:endParaRPr lang="en-US">
            <a:solidFill>
              <a:schemeClr val="tx1"/>
            </a:solidFill>
          </a:endParaRPr>
        </a:p>
      </dgm:t>
    </dgm:pt>
    <dgm:pt modelId="{F1AFAEFF-19BE-4AD5-B270-189900B08D79}" type="sibTrans" cxnId="{A3683779-F408-4657-A99F-4AC859F79A3D}">
      <dgm:prSet/>
      <dgm:spPr/>
      <dgm:t>
        <a:bodyPr/>
        <a:lstStyle/>
        <a:p>
          <a:endParaRPr lang="en-US">
            <a:solidFill>
              <a:schemeClr val="tx1"/>
            </a:solidFill>
          </a:endParaRPr>
        </a:p>
      </dgm:t>
    </dgm:pt>
    <dgm:pt modelId="{445F0728-8E96-1B4A-9396-DCEF69E3D339}" type="pres">
      <dgm:prSet presAssocID="{CF0B6E20-1ACB-458B-A716-9BF51AD7A6D6}" presName="diagram" presStyleCnt="0">
        <dgm:presLayoutVars>
          <dgm:dir/>
          <dgm:resizeHandles val="exact"/>
        </dgm:presLayoutVars>
      </dgm:prSet>
      <dgm:spPr/>
    </dgm:pt>
    <dgm:pt modelId="{B5859EF2-92A6-0846-B76D-BB863957293A}" type="pres">
      <dgm:prSet presAssocID="{DFBB42E3-9966-4D66-9446-D76B1CD46C70}" presName="node" presStyleLbl="node1" presStyleIdx="0" presStyleCnt="4" custScaleX="126306">
        <dgm:presLayoutVars>
          <dgm:bulletEnabled val="1"/>
        </dgm:presLayoutVars>
      </dgm:prSet>
      <dgm:spPr/>
    </dgm:pt>
    <dgm:pt modelId="{9DC9E52E-819D-8A42-B48E-27255A1F5BEA}" type="pres">
      <dgm:prSet presAssocID="{A6ED4F2E-9686-4DE2-8180-772265977241}" presName="sibTrans" presStyleCnt="0"/>
      <dgm:spPr/>
    </dgm:pt>
    <dgm:pt modelId="{BC1DD1C5-29DF-9541-A3CF-39D825B3CE92}" type="pres">
      <dgm:prSet presAssocID="{BC83C2F8-534E-4558-AF02-82088110393D}" presName="node" presStyleLbl="node1" presStyleIdx="1" presStyleCnt="4" custScaleX="126306">
        <dgm:presLayoutVars>
          <dgm:bulletEnabled val="1"/>
        </dgm:presLayoutVars>
      </dgm:prSet>
      <dgm:spPr/>
    </dgm:pt>
    <dgm:pt modelId="{EA115D98-B306-EC45-830A-D41440407D92}" type="pres">
      <dgm:prSet presAssocID="{16AAB9E4-F804-4919-A81D-CCCCD3D0D7F4}" presName="sibTrans" presStyleCnt="0"/>
      <dgm:spPr/>
    </dgm:pt>
    <dgm:pt modelId="{6560EA79-1706-1047-9923-F4E0B6AE6865}" type="pres">
      <dgm:prSet presAssocID="{9A4C7BBB-E6C8-403D-89CD-732B833C7ECC}" presName="node" presStyleLbl="node1" presStyleIdx="2" presStyleCnt="4" custScaleX="126306">
        <dgm:presLayoutVars>
          <dgm:bulletEnabled val="1"/>
        </dgm:presLayoutVars>
      </dgm:prSet>
      <dgm:spPr/>
    </dgm:pt>
    <dgm:pt modelId="{FDAE3BC0-18DA-8F44-A302-D1BA2E89F4B5}" type="pres">
      <dgm:prSet presAssocID="{FA6A95BB-B1E3-4585-B2DE-54BD918A91F5}" presName="sibTrans" presStyleCnt="0"/>
      <dgm:spPr/>
    </dgm:pt>
    <dgm:pt modelId="{3C959B79-FAB9-A84A-898F-7E7EFDB9EEFA}" type="pres">
      <dgm:prSet presAssocID="{DA8DDF71-051A-4D5A-8DF9-F10492900B19}" presName="node" presStyleLbl="node1" presStyleIdx="3" presStyleCnt="4" custScaleX="126306">
        <dgm:presLayoutVars>
          <dgm:bulletEnabled val="1"/>
        </dgm:presLayoutVars>
      </dgm:prSet>
      <dgm:spPr/>
    </dgm:pt>
  </dgm:ptLst>
  <dgm:cxnLst>
    <dgm:cxn modelId="{21F4D70A-76BA-4474-A1EF-9DDD7B8F97D7}" srcId="{CF0B6E20-1ACB-458B-A716-9BF51AD7A6D6}" destId="{DFBB42E3-9966-4D66-9446-D76B1CD46C70}" srcOrd="0" destOrd="0" parTransId="{B02A29F1-F7D3-4533-89F2-167D3F394E25}" sibTransId="{A6ED4F2E-9686-4DE2-8180-772265977241}"/>
    <dgm:cxn modelId="{61B70B1D-B44A-FF40-962D-F65808D68753}" type="presOf" srcId="{DA8DDF71-051A-4D5A-8DF9-F10492900B19}" destId="{3C959B79-FAB9-A84A-898F-7E7EFDB9EEFA}" srcOrd="0" destOrd="0" presId="urn:microsoft.com/office/officeart/2005/8/layout/default"/>
    <dgm:cxn modelId="{16F9C057-C96A-1D42-B141-B3AFCF1A08DC}" type="presOf" srcId="{BC83C2F8-534E-4558-AF02-82088110393D}" destId="{BC1DD1C5-29DF-9541-A3CF-39D825B3CE92}" srcOrd="0" destOrd="0" presId="urn:microsoft.com/office/officeart/2005/8/layout/default"/>
    <dgm:cxn modelId="{A3683779-F408-4657-A99F-4AC859F79A3D}" srcId="{CF0B6E20-1ACB-458B-A716-9BF51AD7A6D6}" destId="{DA8DDF71-051A-4D5A-8DF9-F10492900B19}" srcOrd="3" destOrd="0" parTransId="{5F8C2CA3-555C-4DBC-9A1A-14480BC42ACA}" sibTransId="{F1AFAEFF-19BE-4AD5-B270-189900B08D79}"/>
    <dgm:cxn modelId="{AAF2548E-415E-4608-92CD-2EEA64372B59}" srcId="{CF0B6E20-1ACB-458B-A716-9BF51AD7A6D6}" destId="{BC83C2F8-534E-4558-AF02-82088110393D}" srcOrd="1" destOrd="0" parTransId="{39187ADB-B6C2-48C2-917A-00F680074F7E}" sibTransId="{16AAB9E4-F804-4919-A81D-CCCCD3D0D7F4}"/>
    <dgm:cxn modelId="{8F68FA98-32EB-4446-80A6-FE43AA49FD94}" type="presOf" srcId="{DFBB42E3-9966-4D66-9446-D76B1CD46C70}" destId="{B5859EF2-92A6-0846-B76D-BB863957293A}" srcOrd="0" destOrd="0" presId="urn:microsoft.com/office/officeart/2005/8/layout/default"/>
    <dgm:cxn modelId="{CBC783A6-20DD-48C1-A1CC-AB47CE360CB8}" srcId="{CF0B6E20-1ACB-458B-A716-9BF51AD7A6D6}" destId="{9A4C7BBB-E6C8-403D-89CD-732B833C7ECC}" srcOrd="2" destOrd="0" parTransId="{E7361AC6-4714-47B2-9A10-1476ACE84709}" sibTransId="{FA6A95BB-B1E3-4585-B2DE-54BD918A91F5}"/>
    <dgm:cxn modelId="{9F9B08BC-C091-F04B-9B51-DDA86C0AFA61}" type="presOf" srcId="{9A4C7BBB-E6C8-403D-89CD-732B833C7ECC}" destId="{6560EA79-1706-1047-9923-F4E0B6AE6865}" srcOrd="0" destOrd="0" presId="urn:microsoft.com/office/officeart/2005/8/layout/default"/>
    <dgm:cxn modelId="{40FE32FA-71D9-054F-B991-6B8999AA062E}" type="presOf" srcId="{CF0B6E20-1ACB-458B-A716-9BF51AD7A6D6}" destId="{445F0728-8E96-1B4A-9396-DCEF69E3D339}" srcOrd="0" destOrd="0" presId="urn:microsoft.com/office/officeart/2005/8/layout/default"/>
    <dgm:cxn modelId="{079605F1-0114-E74D-9A99-A7E14312FC47}" type="presParOf" srcId="{445F0728-8E96-1B4A-9396-DCEF69E3D339}" destId="{B5859EF2-92A6-0846-B76D-BB863957293A}" srcOrd="0" destOrd="0" presId="urn:microsoft.com/office/officeart/2005/8/layout/default"/>
    <dgm:cxn modelId="{BED18455-D011-D84A-9F05-2AB5B08E6FCD}" type="presParOf" srcId="{445F0728-8E96-1B4A-9396-DCEF69E3D339}" destId="{9DC9E52E-819D-8A42-B48E-27255A1F5BEA}" srcOrd="1" destOrd="0" presId="urn:microsoft.com/office/officeart/2005/8/layout/default"/>
    <dgm:cxn modelId="{3EFB6E05-9CA9-FB4D-8C65-1466FD11EBE7}" type="presParOf" srcId="{445F0728-8E96-1B4A-9396-DCEF69E3D339}" destId="{BC1DD1C5-29DF-9541-A3CF-39D825B3CE92}" srcOrd="2" destOrd="0" presId="urn:microsoft.com/office/officeart/2005/8/layout/default"/>
    <dgm:cxn modelId="{64696052-B855-2142-A2D4-B2249928418A}" type="presParOf" srcId="{445F0728-8E96-1B4A-9396-DCEF69E3D339}" destId="{EA115D98-B306-EC45-830A-D41440407D92}" srcOrd="3" destOrd="0" presId="urn:microsoft.com/office/officeart/2005/8/layout/default"/>
    <dgm:cxn modelId="{4E8F8E8D-536D-7A47-AFD8-F8FE809B48B9}" type="presParOf" srcId="{445F0728-8E96-1B4A-9396-DCEF69E3D339}" destId="{6560EA79-1706-1047-9923-F4E0B6AE6865}" srcOrd="4" destOrd="0" presId="urn:microsoft.com/office/officeart/2005/8/layout/default"/>
    <dgm:cxn modelId="{24BAE872-7C2A-814D-8693-57AC5456F2D4}" type="presParOf" srcId="{445F0728-8E96-1B4A-9396-DCEF69E3D339}" destId="{FDAE3BC0-18DA-8F44-A302-D1BA2E89F4B5}" srcOrd="5" destOrd="0" presId="urn:microsoft.com/office/officeart/2005/8/layout/default"/>
    <dgm:cxn modelId="{DC1AE3B1-1765-EB47-88CC-C344DA4F66CB}" type="presParOf" srcId="{445F0728-8E96-1B4A-9396-DCEF69E3D339}" destId="{3C959B79-FAB9-A84A-898F-7E7EFDB9EEFA}"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53A26D-A75B-4C49-8FC1-D1B30F66A45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MX"/>
        </a:p>
      </dgm:t>
    </dgm:pt>
    <dgm:pt modelId="{274581B2-6328-0742-B333-9DB784EF8CAF}">
      <dgm:prSet/>
      <dgm:spPr>
        <a:solidFill>
          <a:schemeClr val="accent2">
            <a:lumMod val="75000"/>
          </a:schemeClr>
        </a:solidFill>
      </dgm:spPr>
      <dgm:t>
        <a:bodyPr/>
        <a:lstStyle/>
        <a:p>
          <a:pPr algn="just"/>
          <a:r>
            <a:rPr lang="es-AR"/>
            <a:t>Todo ello, con las </a:t>
          </a:r>
          <a:r>
            <a:rPr lang="es-AR" b="1"/>
            <a:t>herramientas legales vigentes</a:t>
          </a:r>
          <a:r>
            <a:rPr lang="es-AR"/>
            <a:t>:</a:t>
          </a:r>
        </a:p>
      </dgm:t>
    </dgm:pt>
    <dgm:pt modelId="{7B918A95-740C-C14E-954B-1021F2334ACC}" type="parTrans" cxnId="{44A77280-3694-5440-81F6-9D98D4A28100}">
      <dgm:prSet/>
      <dgm:spPr/>
      <dgm:t>
        <a:bodyPr/>
        <a:lstStyle/>
        <a:p>
          <a:pPr algn="just"/>
          <a:endParaRPr lang="es-MX"/>
        </a:p>
      </dgm:t>
    </dgm:pt>
    <dgm:pt modelId="{F54347F9-B96E-FD46-B298-26B915B4F53E}" type="sibTrans" cxnId="{44A77280-3694-5440-81F6-9D98D4A28100}">
      <dgm:prSet/>
      <dgm:spPr/>
      <dgm:t>
        <a:bodyPr/>
        <a:lstStyle/>
        <a:p>
          <a:pPr algn="just"/>
          <a:endParaRPr lang="es-MX"/>
        </a:p>
      </dgm:t>
    </dgm:pt>
    <dgm:pt modelId="{2C1AEA83-740A-824E-86B7-70D33438E4B6}">
      <dgm:prSet/>
      <dgm:spPr>
        <a:solidFill>
          <a:schemeClr val="accent2">
            <a:lumMod val="40000"/>
            <a:lumOff val="60000"/>
            <a:alpha val="90000"/>
          </a:schemeClr>
        </a:solidFill>
      </dgm:spPr>
      <dgm:t>
        <a:bodyPr/>
        <a:lstStyle/>
        <a:p>
          <a:pPr algn="just"/>
          <a:r>
            <a:rPr lang="es-AR" dirty="0"/>
            <a:t>Art. 34 inc. 5º: concentración de diligencias en un mismo acto, manteniendo la igualdad entre las partes y velando por la tramitación con la mayor economía procesal posible.</a:t>
          </a:r>
        </a:p>
      </dgm:t>
    </dgm:pt>
    <dgm:pt modelId="{A107974E-293A-504A-B477-23FC93F216A0}" type="parTrans" cxnId="{E67E9AB3-B8E1-E64B-850B-25AF98095F15}">
      <dgm:prSet/>
      <dgm:spPr/>
      <dgm:t>
        <a:bodyPr/>
        <a:lstStyle/>
        <a:p>
          <a:pPr algn="just"/>
          <a:endParaRPr lang="es-MX"/>
        </a:p>
      </dgm:t>
    </dgm:pt>
    <dgm:pt modelId="{3F6B3FD8-69D3-FE4D-8DFC-CF01B559F37C}" type="sibTrans" cxnId="{E67E9AB3-B8E1-E64B-850B-25AF98095F15}">
      <dgm:prSet/>
      <dgm:spPr/>
      <dgm:t>
        <a:bodyPr/>
        <a:lstStyle/>
        <a:p>
          <a:pPr algn="just"/>
          <a:endParaRPr lang="es-MX"/>
        </a:p>
      </dgm:t>
    </dgm:pt>
    <dgm:pt modelId="{A66A90E4-C92A-924F-BA88-3729551F502A}">
      <dgm:prSet/>
      <dgm:spPr>
        <a:solidFill>
          <a:schemeClr val="accent2">
            <a:lumMod val="40000"/>
            <a:lumOff val="60000"/>
            <a:alpha val="90000"/>
          </a:schemeClr>
        </a:solidFill>
      </dgm:spPr>
      <dgm:t>
        <a:bodyPr/>
        <a:lstStyle/>
        <a:p>
          <a:pPr algn="just"/>
          <a:r>
            <a:rPr lang="es-AR"/>
            <a:t>Art. 36 incs. 1º y 4º: tomar medidas oficiosas tendientes a evitar la paralización del proceso; disponer la comparecencia personal de las partes para intentar conciliación en cualquier momento.</a:t>
          </a:r>
        </a:p>
      </dgm:t>
    </dgm:pt>
    <dgm:pt modelId="{CEA12F7E-D91F-0345-84CC-32DFCB82DC48}" type="parTrans" cxnId="{6A13E6EE-C82F-FD40-9BEB-42FDB994460A}">
      <dgm:prSet/>
      <dgm:spPr/>
      <dgm:t>
        <a:bodyPr/>
        <a:lstStyle/>
        <a:p>
          <a:pPr algn="just"/>
          <a:endParaRPr lang="es-MX"/>
        </a:p>
      </dgm:t>
    </dgm:pt>
    <dgm:pt modelId="{0E6572DC-6664-5247-97DA-EDA6C30C1AA9}" type="sibTrans" cxnId="{6A13E6EE-C82F-FD40-9BEB-42FDB994460A}">
      <dgm:prSet/>
      <dgm:spPr/>
      <dgm:t>
        <a:bodyPr/>
        <a:lstStyle/>
        <a:p>
          <a:pPr algn="just"/>
          <a:endParaRPr lang="es-MX"/>
        </a:p>
      </dgm:t>
    </dgm:pt>
    <dgm:pt modelId="{794342D7-5929-F947-88E1-C1DD1953CAD8}">
      <dgm:prSet/>
      <dgm:spPr>
        <a:solidFill>
          <a:schemeClr val="accent2">
            <a:lumMod val="40000"/>
            <a:lumOff val="60000"/>
            <a:alpha val="90000"/>
          </a:schemeClr>
        </a:solidFill>
      </dgm:spPr>
      <dgm:t>
        <a:bodyPr/>
        <a:lstStyle/>
        <a:p>
          <a:pPr algn="just"/>
          <a:r>
            <a:rPr lang="es-AR"/>
            <a:t>Arts. 497, 500, 501, 502, 503, 504, 505, 506, 507, 557 y ss.</a:t>
          </a:r>
        </a:p>
      </dgm:t>
    </dgm:pt>
    <dgm:pt modelId="{AD9D73A0-20E8-9747-B119-F6B9354FF07B}" type="parTrans" cxnId="{7E5DD2AA-3D8E-214B-A0E2-92915D3F76B0}">
      <dgm:prSet/>
      <dgm:spPr/>
      <dgm:t>
        <a:bodyPr/>
        <a:lstStyle/>
        <a:p>
          <a:pPr algn="just"/>
          <a:endParaRPr lang="es-MX"/>
        </a:p>
      </dgm:t>
    </dgm:pt>
    <dgm:pt modelId="{B482AFEB-E59A-6447-89E3-D671ACBC43BE}" type="sibTrans" cxnId="{7E5DD2AA-3D8E-214B-A0E2-92915D3F76B0}">
      <dgm:prSet/>
      <dgm:spPr/>
      <dgm:t>
        <a:bodyPr/>
        <a:lstStyle/>
        <a:p>
          <a:pPr algn="just"/>
          <a:endParaRPr lang="es-MX"/>
        </a:p>
      </dgm:t>
    </dgm:pt>
    <dgm:pt modelId="{0D8EEA30-4697-6148-B267-9CB864F7D30D}" type="pres">
      <dgm:prSet presAssocID="{6B53A26D-A75B-4C49-8FC1-D1B30F66A458}" presName="Name0" presStyleCnt="0">
        <dgm:presLayoutVars>
          <dgm:dir/>
          <dgm:animLvl val="lvl"/>
          <dgm:resizeHandles val="exact"/>
        </dgm:presLayoutVars>
      </dgm:prSet>
      <dgm:spPr/>
    </dgm:pt>
    <dgm:pt modelId="{EB33FEEC-F2CF-0245-975A-7E6E1BBE507E}" type="pres">
      <dgm:prSet presAssocID="{274581B2-6328-0742-B333-9DB784EF8CAF}" presName="composite" presStyleCnt="0"/>
      <dgm:spPr/>
    </dgm:pt>
    <dgm:pt modelId="{74BBDD70-E0A9-EB4F-93F8-F0359EFF5399}" type="pres">
      <dgm:prSet presAssocID="{274581B2-6328-0742-B333-9DB784EF8CAF}" presName="parTx" presStyleLbl="alignNode1" presStyleIdx="0" presStyleCnt="1">
        <dgm:presLayoutVars>
          <dgm:chMax val="0"/>
          <dgm:chPref val="0"/>
          <dgm:bulletEnabled val="1"/>
        </dgm:presLayoutVars>
      </dgm:prSet>
      <dgm:spPr/>
    </dgm:pt>
    <dgm:pt modelId="{F192E343-88B0-4343-A3C6-3DC6050AD4FE}" type="pres">
      <dgm:prSet presAssocID="{274581B2-6328-0742-B333-9DB784EF8CAF}" presName="desTx" presStyleLbl="alignAccFollowNode1" presStyleIdx="0" presStyleCnt="1">
        <dgm:presLayoutVars>
          <dgm:bulletEnabled val="1"/>
        </dgm:presLayoutVars>
      </dgm:prSet>
      <dgm:spPr/>
    </dgm:pt>
  </dgm:ptLst>
  <dgm:cxnLst>
    <dgm:cxn modelId="{0DEFAA4E-14AD-634E-9029-D0C68FBC8744}" type="presOf" srcId="{794342D7-5929-F947-88E1-C1DD1953CAD8}" destId="{F192E343-88B0-4343-A3C6-3DC6050AD4FE}" srcOrd="0" destOrd="2" presId="urn:microsoft.com/office/officeart/2005/8/layout/hList1"/>
    <dgm:cxn modelId="{5B74EB7E-4BCF-C540-9A9A-79C71CC09D07}" type="presOf" srcId="{274581B2-6328-0742-B333-9DB784EF8CAF}" destId="{74BBDD70-E0A9-EB4F-93F8-F0359EFF5399}" srcOrd="0" destOrd="0" presId="urn:microsoft.com/office/officeart/2005/8/layout/hList1"/>
    <dgm:cxn modelId="{44A77280-3694-5440-81F6-9D98D4A28100}" srcId="{6B53A26D-A75B-4C49-8FC1-D1B30F66A458}" destId="{274581B2-6328-0742-B333-9DB784EF8CAF}" srcOrd="0" destOrd="0" parTransId="{7B918A95-740C-C14E-954B-1021F2334ACC}" sibTransId="{F54347F9-B96E-FD46-B298-26B915B4F53E}"/>
    <dgm:cxn modelId="{7C8BEC92-F8D4-7B40-953A-E537EF4AB769}" type="presOf" srcId="{2C1AEA83-740A-824E-86B7-70D33438E4B6}" destId="{F192E343-88B0-4343-A3C6-3DC6050AD4FE}" srcOrd="0" destOrd="0" presId="urn:microsoft.com/office/officeart/2005/8/layout/hList1"/>
    <dgm:cxn modelId="{7E5DD2AA-3D8E-214B-A0E2-92915D3F76B0}" srcId="{274581B2-6328-0742-B333-9DB784EF8CAF}" destId="{794342D7-5929-F947-88E1-C1DD1953CAD8}" srcOrd="2" destOrd="0" parTransId="{AD9D73A0-20E8-9747-B119-F6B9354FF07B}" sibTransId="{B482AFEB-E59A-6447-89E3-D671ACBC43BE}"/>
    <dgm:cxn modelId="{E67E9AB3-B8E1-E64B-850B-25AF98095F15}" srcId="{274581B2-6328-0742-B333-9DB784EF8CAF}" destId="{2C1AEA83-740A-824E-86B7-70D33438E4B6}" srcOrd="0" destOrd="0" parTransId="{A107974E-293A-504A-B477-23FC93F216A0}" sibTransId="{3F6B3FD8-69D3-FE4D-8DFC-CF01B559F37C}"/>
    <dgm:cxn modelId="{0C39DBBE-39F5-0841-B486-65C9C6D3BE8D}" type="presOf" srcId="{6B53A26D-A75B-4C49-8FC1-D1B30F66A458}" destId="{0D8EEA30-4697-6148-B267-9CB864F7D30D}" srcOrd="0" destOrd="0" presId="urn:microsoft.com/office/officeart/2005/8/layout/hList1"/>
    <dgm:cxn modelId="{B99280E1-F730-D44F-8C0B-790E993E06B8}" type="presOf" srcId="{A66A90E4-C92A-924F-BA88-3729551F502A}" destId="{F192E343-88B0-4343-A3C6-3DC6050AD4FE}" srcOrd="0" destOrd="1" presId="urn:microsoft.com/office/officeart/2005/8/layout/hList1"/>
    <dgm:cxn modelId="{6A13E6EE-C82F-FD40-9BEB-42FDB994460A}" srcId="{274581B2-6328-0742-B333-9DB784EF8CAF}" destId="{A66A90E4-C92A-924F-BA88-3729551F502A}" srcOrd="1" destOrd="0" parTransId="{CEA12F7E-D91F-0345-84CC-32DFCB82DC48}" sibTransId="{0E6572DC-6664-5247-97DA-EDA6C30C1AA9}"/>
    <dgm:cxn modelId="{B860BE36-4C51-9548-8CBA-34669B5FA75C}" type="presParOf" srcId="{0D8EEA30-4697-6148-B267-9CB864F7D30D}" destId="{EB33FEEC-F2CF-0245-975A-7E6E1BBE507E}" srcOrd="0" destOrd="0" presId="urn:microsoft.com/office/officeart/2005/8/layout/hList1"/>
    <dgm:cxn modelId="{E3379316-389A-B84D-B0D1-762FB3E4A638}" type="presParOf" srcId="{EB33FEEC-F2CF-0245-975A-7E6E1BBE507E}" destId="{74BBDD70-E0A9-EB4F-93F8-F0359EFF5399}" srcOrd="0" destOrd="0" presId="urn:microsoft.com/office/officeart/2005/8/layout/hList1"/>
    <dgm:cxn modelId="{EA045C1F-687B-8844-B068-91CACFA4F1F6}" type="presParOf" srcId="{EB33FEEC-F2CF-0245-975A-7E6E1BBE507E}" destId="{F192E343-88B0-4343-A3C6-3DC6050AD4F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0E99D7-CF7B-4D7A-9575-C665806F42BC}" type="doc">
      <dgm:prSet loTypeId="urn:microsoft.com/office/officeart/2005/8/layout/vList2" loCatId="list" qsTypeId="urn:microsoft.com/office/officeart/2005/8/quickstyle/simple5" qsCatId="simple" csTypeId="urn:microsoft.com/office/officeart/2005/8/colors/accent6_5" csCatId="accent6" phldr="1"/>
      <dgm:spPr/>
      <dgm:t>
        <a:bodyPr/>
        <a:lstStyle/>
        <a:p>
          <a:endParaRPr lang="en-US"/>
        </a:p>
      </dgm:t>
    </dgm:pt>
    <dgm:pt modelId="{91532BC4-CD36-48C8-80DF-620F2E642D1C}">
      <dgm:prSet custT="1"/>
      <dgm:spPr/>
      <dgm:t>
        <a:bodyPr/>
        <a:lstStyle/>
        <a:p>
          <a:pPr algn="ctr"/>
          <a:r>
            <a:rPr lang="es-ES_tradnl" sz="2800" noProof="0" dirty="0">
              <a:latin typeface="+mj-lt"/>
            </a:rPr>
            <a:t>La puesta en práctica comenzó en el año </a:t>
          </a:r>
          <a:r>
            <a:rPr lang="es-ES_tradnl" sz="2800" b="1" noProof="0" dirty="0">
              <a:latin typeface="+mj-lt"/>
            </a:rPr>
            <a:t>2017</a:t>
          </a:r>
          <a:r>
            <a:rPr lang="es-ES_tradnl" sz="2800" noProof="0" dirty="0">
              <a:latin typeface="+mj-lt"/>
            </a:rPr>
            <a:t>, con la preparación de los modelos de despacho y de la estructura de la audiencia atendiendo a los temas a abordar y decidir en su marco.</a:t>
          </a:r>
        </a:p>
      </dgm:t>
    </dgm:pt>
    <dgm:pt modelId="{FA18DDD1-B0A7-4E91-80D2-AD7A0B6E6C0F}" type="parTrans" cxnId="{D533FB11-1F26-458C-95F6-E4F6FD026008}">
      <dgm:prSet/>
      <dgm:spPr/>
      <dgm:t>
        <a:bodyPr/>
        <a:lstStyle/>
        <a:p>
          <a:pPr algn="ctr"/>
          <a:endParaRPr lang="en-US"/>
        </a:p>
      </dgm:t>
    </dgm:pt>
    <dgm:pt modelId="{927836A7-F5A6-42ED-B4ED-6237BFFE9EF4}" type="sibTrans" cxnId="{D533FB11-1F26-458C-95F6-E4F6FD026008}">
      <dgm:prSet/>
      <dgm:spPr/>
      <dgm:t>
        <a:bodyPr/>
        <a:lstStyle/>
        <a:p>
          <a:pPr algn="ctr"/>
          <a:endParaRPr lang="en-US"/>
        </a:p>
      </dgm:t>
    </dgm:pt>
    <dgm:pt modelId="{B74B78DA-8EBE-4D88-A740-3862483468EA}">
      <dgm:prSet/>
      <dgm:spPr/>
      <dgm:t>
        <a:bodyPr/>
        <a:lstStyle/>
        <a:p>
          <a:pPr algn="ctr"/>
          <a:r>
            <a:rPr lang="es-ES_tradnl" b="1" noProof="0" dirty="0">
              <a:latin typeface="+mj-lt"/>
            </a:rPr>
            <a:t>Asimismo, se determinaron los criterios de selección de casos, estableciendo preliminarmente que la iniciativa se aplique a los procesos de conocimiento con sentencia definitiva </a:t>
          </a:r>
          <a:r>
            <a:rPr lang="es-ES_tradnl" b="1" u="sng" noProof="0" dirty="0">
              <a:latin typeface="+mj-lt"/>
            </a:rPr>
            <a:t>firme</a:t>
          </a:r>
          <a:r>
            <a:rPr lang="es-ES_tradnl" b="1" noProof="0" dirty="0">
              <a:latin typeface="+mj-lt"/>
            </a:rPr>
            <a:t> y donde se vislumbre la posibilidad de cumplimiento cierto de la condena.</a:t>
          </a:r>
        </a:p>
      </dgm:t>
    </dgm:pt>
    <dgm:pt modelId="{9918D8AD-3E15-49AF-A02C-A018323E86AD}" type="parTrans" cxnId="{22CCE9DD-9C1C-4A66-A63A-6725C414FF62}">
      <dgm:prSet/>
      <dgm:spPr/>
      <dgm:t>
        <a:bodyPr/>
        <a:lstStyle/>
        <a:p>
          <a:pPr algn="ctr"/>
          <a:endParaRPr lang="en-US"/>
        </a:p>
      </dgm:t>
    </dgm:pt>
    <dgm:pt modelId="{5FB28C48-E162-46EA-8CE5-3D7FFC40EECC}" type="sibTrans" cxnId="{22CCE9DD-9C1C-4A66-A63A-6725C414FF62}">
      <dgm:prSet/>
      <dgm:spPr/>
      <dgm:t>
        <a:bodyPr/>
        <a:lstStyle/>
        <a:p>
          <a:pPr algn="ctr"/>
          <a:endParaRPr lang="en-US"/>
        </a:p>
      </dgm:t>
    </dgm:pt>
    <dgm:pt modelId="{7853F30A-502F-EA41-8B61-4CCD093383FE}" type="pres">
      <dgm:prSet presAssocID="{ED0E99D7-CF7B-4D7A-9575-C665806F42BC}" presName="linear" presStyleCnt="0">
        <dgm:presLayoutVars>
          <dgm:animLvl val="lvl"/>
          <dgm:resizeHandles val="exact"/>
        </dgm:presLayoutVars>
      </dgm:prSet>
      <dgm:spPr/>
    </dgm:pt>
    <dgm:pt modelId="{1A5E5382-0329-7442-92E3-A0C819563701}" type="pres">
      <dgm:prSet presAssocID="{91532BC4-CD36-48C8-80DF-620F2E642D1C}" presName="parentText" presStyleLbl="node1" presStyleIdx="0" presStyleCnt="2" custScaleY="79965">
        <dgm:presLayoutVars>
          <dgm:chMax val="0"/>
          <dgm:bulletEnabled val="1"/>
        </dgm:presLayoutVars>
      </dgm:prSet>
      <dgm:spPr/>
    </dgm:pt>
    <dgm:pt modelId="{84F5D14D-EAFF-ED4D-9828-41BB314B7A47}" type="pres">
      <dgm:prSet presAssocID="{927836A7-F5A6-42ED-B4ED-6237BFFE9EF4}" presName="spacer" presStyleCnt="0"/>
      <dgm:spPr/>
    </dgm:pt>
    <dgm:pt modelId="{56116253-D5C6-5441-B3E5-249A192F44B8}" type="pres">
      <dgm:prSet presAssocID="{B74B78DA-8EBE-4D88-A740-3862483468EA}" presName="parentText" presStyleLbl="node1" presStyleIdx="1" presStyleCnt="2" custScaleY="75004">
        <dgm:presLayoutVars>
          <dgm:chMax val="0"/>
          <dgm:bulletEnabled val="1"/>
        </dgm:presLayoutVars>
      </dgm:prSet>
      <dgm:spPr/>
    </dgm:pt>
  </dgm:ptLst>
  <dgm:cxnLst>
    <dgm:cxn modelId="{7EF8950A-C932-E049-A068-E23743F73AC9}" type="presOf" srcId="{B74B78DA-8EBE-4D88-A740-3862483468EA}" destId="{56116253-D5C6-5441-B3E5-249A192F44B8}" srcOrd="0" destOrd="0" presId="urn:microsoft.com/office/officeart/2005/8/layout/vList2"/>
    <dgm:cxn modelId="{D533FB11-1F26-458C-95F6-E4F6FD026008}" srcId="{ED0E99D7-CF7B-4D7A-9575-C665806F42BC}" destId="{91532BC4-CD36-48C8-80DF-620F2E642D1C}" srcOrd="0" destOrd="0" parTransId="{FA18DDD1-B0A7-4E91-80D2-AD7A0B6E6C0F}" sibTransId="{927836A7-F5A6-42ED-B4ED-6237BFFE9EF4}"/>
    <dgm:cxn modelId="{5E535D21-EB49-564D-A54F-B2A5048E6491}" type="presOf" srcId="{ED0E99D7-CF7B-4D7A-9575-C665806F42BC}" destId="{7853F30A-502F-EA41-8B61-4CCD093383FE}" srcOrd="0" destOrd="0" presId="urn:microsoft.com/office/officeart/2005/8/layout/vList2"/>
    <dgm:cxn modelId="{64451D39-580E-194F-88F7-C6C53F9A912A}" type="presOf" srcId="{91532BC4-CD36-48C8-80DF-620F2E642D1C}" destId="{1A5E5382-0329-7442-92E3-A0C819563701}" srcOrd="0" destOrd="0" presId="urn:microsoft.com/office/officeart/2005/8/layout/vList2"/>
    <dgm:cxn modelId="{22CCE9DD-9C1C-4A66-A63A-6725C414FF62}" srcId="{ED0E99D7-CF7B-4D7A-9575-C665806F42BC}" destId="{B74B78DA-8EBE-4D88-A740-3862483468EA}" srcOrd="1" destOrd="0" parTransId="{9918D8AD-3E15-49AF-A02C-A018323E86AD}" sibTransId="{5FB28C48-E162-46EA-8CE5-3D7FFC40EECC}"/>
    <dgm:cxn modelId="{E422AE82-5C0E-254D-A7EB-3B3A0D13F553}" type="presParOf" srcId="{7853F30A-502F-EA41-8B61-4CCD093383FE}" destId="{1A5E5382-0329-7442-92E3-A0C819563701}" srcOrd="0" destOrd="0" presId="urn:microsoft.com/office/officeart/2005/8/layout/vList2"/>
    <dgm:cxn modelId="{67548A2F-5B2F-2E4A-A210-6280AB65A8AD}" type="presParOf" srcId="{7853F30A-502F-EA41-8B61-4CCD093383FE}" destId="{84F5D14D-EAFF-ED4D-9828-41BB314B7A47}" srcOrd="1" destOrd="0" presId="urn:microsoft.com/office/officeart/2005/8/layout/vList2"/>
    <dgm:cxn modelId="{1708DEED-854D-0946-A6FF-D1362CBA2B22}" type="presParOf" srcId="{7853F30A-502F-EA41-8B61-4CCD093383FE}" destId="{56116253-D5C6-5441-B3E5-249A192F44B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DA075C-3DE5-9243-B8DB-49D7891A0BA7}" type="doc">
      <dgm:prSet loTypeId="urn:microsoft.com/office/officeart/2005/8/layout/hList1" loCatId="list" qsTypeId="urn:microsoft.com/office/officeart/2005/8/quickstyle/simple4" qsCatId="simple" csTypeId="urn:microsoft.com/office/officeart/2005/8/colors/accent6_2" csCatId="accent6" phldr="1"/>
      <dgm:spPr/>
      <dgm:t>
        <a:bodyPr/>
        <a:lstStyle/>
        <a:p>
          <a:endParaRPr lang="es-MX"/>
        </a:p>
      </dgm:t>
    </dgm:pt>
    <dgm:pt modelId="{04A5FC9E-C189-964B-954C-504EB2F06DDF}">
      <dgm:prSet/>
      <dgm:spPr/>
      <dgm:t>
        <a:bodyPr/>
        <a:lstStyle/>
        <a:p>
          <a:pPr algn="just"/>
          <a:r>
            <a:rPr lang="es-ES_tradnl" dirty="0"/>
            <a:t>Con tales parámetros, se han comprendido en la iniciativa a todos aquellos procesos en que el condenado cuenta </a:t>
          </a:r>
          <a:r>
            <a:rPr lang="es-ES_tradnl" b="1" dirty="0"/>
            <a:t>con compañía de seguros</a:t>
          </a:r>
          <a:r>
            <a:rPr lang="es-ES_tradnl" dirty="0"/>
            <a:t> -citada en garantía, conf. Ley 17.418- la cual también hubo sido condenada</a:t>
          </a:r>
          <a:endParaRPr lang="es-AR" dirty="0"/>
        </a:p>
      </dgm:t>
    </dgm:pt>
    <dgm:pt modelId="{E263912F-0296-E442-926D-8717F6EB9B16}" type="parTrans" cxnId="{F7E0DF02-738A-6A4E-AAEF-CBCF8DF62EE3}">
      <dgm:prSet/>
      <dgm:spPr/>
      <dgm:t>
        <a:bodyPr/>
        <a:lstStyle/>
        <a:p>
          <a:endParaRPr lang="es-MX"/>
        </a:p>
      </dgm:t>
    </dgm:pt>
    <dgm:pt modelId="{8DBC32CE-9265-4446-A0D9-6857BBC54E2B}" type="sibTrans" cxnId="{F7E0DF02-738A-6A4E-AAEF-CBCF8DF62EE3}">
      <dgm:prSet/>
      <dgm:spPr/>
      <dgm:t>
        <a:bodyPr/>
        <a:lstStyle/>
        <a:p>
          <a:endParaRPr lang="es-MX"/>
        </a:p>
      </dgm:t>
    </dgm:pt>
    <dgm:pt modelId="{10C249E2-D70A-2643-BF01-3B79B16872B7}">
      <dgm:prSet/>
      <dgm:spPr/>
      <dgm:t>
        <a:bodyPr/>
        <a:lstStyle/>
        <a:p>
          <a:pPr algn="just"/>
          <a:r>
            <a:rPr lang="es-ES_tradnl" i="1" dirty="0"/>
            <a:t>Generalmente se trata de procesos por daños y perjuicios derivados de accidentes de tránsito, o de mala praxis médica, construcción de inmuebles, etc.</a:t>
          </a:r>
          <a:endParaRPr lang="es-AR" dirty="0"/>
        </a:p>
      </dgm:t>
    </dgm:pt>
    <dgm:pt modelId="{20A11308-F8FC-1F43-A18E-B0EEAC7CAE9E}" type="parTrans" cxnId="{2F1A3779-5F77-E040-ABED-31CB9C3EF693}">
      <dgm:prSet/>
      <dgm:spPr/>
      <dgm:t>
        <a:bodyPr/>
        <a:lstStyle/>
        <a:p>
          <a:endParaRPr lang="es-MX"/>
        </a:p>
      </dgm:t>
    </dgm:pt>
    <dgm:pt modelId="{D4D2B90B-B883-5940-8429-ED7C07CD25FA}" type="sibTrans" cxnId="{2F1A3779-5F77-E040-ABED-31CB9C3EF693}">
      <dgm:prSet/>
      <dgm:spPr/>
      <dgm:t>
        <a:bodyPr/>
        <a:lstStyle/>
        <a:p>
          <a:endParaRPr lang="es-MX"/>
        </a:p>
      </dgm:t>
    </dgm:pt>
    <dgm:pt modelId="{3E2B6D59-2561-2946-B6D8-79DB93AB1426}" type="pres">
      <dgm:prSet presAssocID="{75DA075C-3DE5-9243-B8DB-49D7891A0BA7}" presName="Name0" presStyleCnt="0">
        <dgm:presLayoutVars>
          <dgm:dir/>
          <dgm:animLvl val="lvl"/>
          <dgm:resizeHandles val="exact"/>
        </dgm:presLayoutVars>
      </dgm:prSet>
      <dgm:spPr/>
    </dgm:pt>
    <dgm:pt modelId="{CD52D127-EF7B-3F43-91E7-EE3F9995F539}" type="pres">
      <dgm:prSet presAssocID="{04A5FC9E-C189-964B-954C-504EB2F06DDF}" presName="composite" presStyleCnt="0"/>
      <dgm:spPr/>
    </dgm:pt>
    <dgm:pt modelId="{27C61B9C-522C-5446-AD28-E77BDE445139}" type="pres">
      <dgm:prSet presAssocID="{04A5FC9E-C189-964B-954C-504EB2F06DDF}" presName="parTx" presStyleLbl="alignNode1" presStyleIdx="0" presStyleCnt="1">
        <dgm:presLayoutVars>
          <dgm:chMax val="0"/>
          <dgm:chPref val="0"/>
          <dgm:bulletEnabled val="1"/>
        </dgm:presLayoutVars>
      </dgm:prSet>
      <dgm:spPr/>
    </dgm:pt>
    <dgm:pt modelId="{79D30A6C-7BD8-FE47-B087-2C6B667E3DE4}" type="pres">
      <dgm:prSet presAssocID="{04A5FC9E-C189-964B-954C-504EB2F06DDF}" presName="desTx" presStyleLbl="alignAccFollowNode1" presStyleIdx="0" presStyleCnt="1">
        <dgm:presLayoutVars>
          <dgm:bulletEnabled val="1"/>
        </dgm:presLayoutVars>
      </dgm:prSet>
      <dgm:spPr/>
    </dgm:pt>
  </dgm:ptLst>
  <dgm:cxnLst>
    <dgm:cxn modelId="{F7E0DF02-738A-6A4E-AAEF-CBCF8DF62EE3}" srcId="{75DA075C-3DE5-9243-B8DB-49D7891A0BA7}" destId="{04A5FC9E-C189-964B-954C-504EB2F06DDF}" srcOrd="0" destOrd="0" parTransId="{E263912F-0296-E442-926D-8717F6EB9B16}" sibTransId="{8DBC32CE-9265-4446-A0D9-6857BBC54E2B}"/>
    <dgm:cxn modelId="{2F1A3779-5F77-E040-ABED-31CB9C3EF693}" srcId="{04A5FC9E-C189-964B-954C-504EB2F06DDF}" destId="{10C249E2-D70A-2643-BF01-3B79B16872B7}" srcOrd="0" destOrd="0" parTransId="{20A11308-F8FC-1F43-A18E-B0EEAC7CAE9E}" sibTransId="{D4D2B90B-B883-5940-8429-ED7C07CD25FA}"/>
    <dgm:cxn modelId="{4588AD9C-0837-1740-9381-5B1DB708FAA9}" type="presOf" srcId="{75DA075C-3DE5-9243-B8DB-49D7891A0BA7}" destId="{3E2B6D59-2561-2946-B6D8-79DB93AB1426}" srcOrd="0" destOrd="0" presId="urn:microsoft.com/office/officeart/2005/8/layout/hList1"/>
    <dgm:cxn modelId="{B38B9CE5-97B4-CD43-9A6C-AC9263300B1C}" type="presOf" srcId="{04A5FC9E-C189-964B-954C-504EB2F06DDF}" destId="{27C61B9C-522C-5446-AD28-E77BDE445139}" srcOrd="0" destOrd="0" presId="urn:microsoft.com/office/officeart/2005/8/layout/hList1"/>
    <dgm:cxn modelId="{86D420F0-C305-3047-8975-3A9349AA6808}" type="presOf" srcId="{10C249E2-D70A-2643-BF01-3B79B16872B7}" destId="{79D30A6C-7BD8-FE47-B087-2C6B667E3DE4}" srcOrd="0" destOrd="0" presId="urn:microsoft.com/office/officeart/2005/8/layout/hList1"/>
    <dgm:cxn modelId="{53849CDD-E172-1D4C-9385-ADF349804F59}" type="presParOf" srcId="{3E2B6D59-2561-2946-B6D8-79DB93AB1426}" destId="{CD52D127-EF7B-3F43-91E7-EE3F9995F539}" srcOrd="0" destOrd="0" presId="urn:microsoft.com/office/officeart/2005/8/layout/hList1"/>
    <dgm:cxn modelId="{F6EDBEFF-9556-6C40-AD36-D8949C009EE9}" type="presParOf" srcId="{CD52D127-EF7B-3F43-91E7-EE3F9995F539}" destId="{27C61B9C-522C-5446-AD28-E77BDE445139}" srcOrd="0" destOrd="0" presId="urn:microsoft.com/office/officeart/2005/8/layout/hList1"/>
    <dgm:cxn modelId="{C017DCAC-DF71-B445-807A-98DBF3B218A0}" type="presParOf" srcId="{CD52D127-EF7B-3F43-91E7-EE3F9995F539}" destId="{79D30A6C-7BD8-FE47-B087-2C6B667E3DE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5C0977-946C-4271-9E06-DAF413F65B2C}" type="doc">
      <dgm:prSet loTypeId="urn:microsoft.com/office/officeart/2005/8/layout/vList2" loCatId="list" qsTypeId="urn:microsoft.com/office/officeart/2005/8/quickstyle/simple5" qsCatId="simple" csTypeId="urn:microsoft.com/office/officeart/2005/8/colors/accent6_5" csCatId="accent6" phldr="1"/>
      <dgm:spPr/>
      <dgm:t>
        <a:bodyPr/>
        <a:lstStyle/>
        <a:p>
          <a:endParaRPr lang="en-US"/>
        </a:p>
      </dgm:t>
    </dgm:pt>
    <dgm:pt modelId="{C8A42271-5019-489D-9379-8AAD52CE76C1}">
      <dgm:prSet custT="1"/>
      <dgm:spPr/>
      <dgm:t>
        <a:bodyPr/>
        <a:lstStyle/>
        <a:p>
          <a:pPr algn="ctr"/>
          <a:r>
            <a:rPr lang="es-ES_tradnl" sz="2000" noProof="0" dirty="0"/>
            <a:t>Otro número importante de juicios que quedan comprendidos en la iniciativa son los tramitados en el marco de la ley de defensa del consumidor, dado que en los supuestos que progresa la demanda, los condenados al momento de recurrir la sentencia de primera instancia </a:t>
          </a:r>
          <a:r>
            <a:rPr lang="es-ES_tradnl" sz="1600" noProof="0" dirty="0"/>
            <a:t>(como recaudo de admisibilidad de la apelación)</a:t>
          </a:r>
          <a:r>
            <a:rPr lang="es-ES_tradnl" sz="2000" noProof="0" dirty="0"/>
            <a:t>, deben depositar el monto de la condena más los intereses y una suma presupuestada en concepto de costas </a:t>
          </a:r>
          <a:r>
            <a:rPr lang="es-ES_tradnl" sz="1600" noProof="0" dirty="0"/>
            <a:t>(art. 29 de la ley 13.133)</a:t>
          </a:r>
          <a:r>
            <a:rPr lang="es-ES_tradnl" sz="2000" noProof="0" dirty="0"/>
            <a:t>. </a:t>
          </a:r>
        </a:p>
      </dgm:t>
    </dgm:pt>
    <dgm:pt modelId="{24E94CAA-74C3-44CA-A097-EA7151844E39}" type="parTrans" cxnId="{F19E0E61-27F4-4310-AAA5-56E5C10DA4AD}">
      <dgm:prSet/>
      <dgm:spPr/>
      <dgm:t>
        <a:bodyPr/>
        <a:lstStyle/>
        <a:p>
          <a:endParaRPr lang="en-US" sz="2000"/>
        </a:p>
      </dgm:t>
    </dgm:pt>
    <dgm:pt modelId="{F6A12160-D6ED-4774-92D3-D93EBF6E6ED7}" type="sibTrans" cxnId="{F19E0E61-27F4-4310-AAA5-56E5C10DA4AD}">
      <dgm:prSet/>
      <dgm:spPr/>
      <dgm:t>
        <a:bodyPr/>
        <a:lstStyle/>
        <a:p>
          <a:endParaRPr lang="en-US" sz="2000"/>
        </a:p>
      </dgm:t>
    </dgm:pt>
    <dgm:pt modelId="{EEEE8740-33EC-47FC-9B24-FB02F773429C}">
      <dgm:prSet custT="1"/>
      <dgm:spPr/>
      <dgm:t>
        <a:bodyPr/>
        <a:lstStyle/>
        <a:p>
          <a:pPr algn="ctr"/>
          <a:r>
            <a:rPr lang="es-ES_tradnl" sz="2300" noProof="0" dirty="0"/>
            <a:t>Tal situación genera que para los supuestos de resultar confirmada la sentencia, al retornar los actuados a la primera instancia, nos encontramos con el dinero depositado para poder hacer frente al pago de la condena, previa liquidación, cuantificación y pago de honorarios de los profesionales que han intervenido.</a:t>
          </a:r>
        </a:p>
      </dgm:t>
    </dgm:pt>
    <dgm:pt modelId="{E5F056D0-7D87-4265-9B47-C5430E0350FA}" type="parTrans" cxnId="{FF4ABB07-0708-4BDF-8E25-078D61748F52}">
      <dgm:prSet/>
      <dgm:spPr/>
      <dgm:t>
        <a:bodyPr/>
        <a:lstStyle/>
        <a:p>
          <a:endParaRPr lang="en-US" sz="2000"/>
        </a:p>
      </dgm:t>
    </dgm:pt>
    <dgm:pt modelId="{9731241C-3BDD-4177-B7F6-A89C5CF3F84C}" type="sibTrans" cxnId="{FF4ABB07-0708-4BDF-8E25-078D61748F52}">
      <dgm:prSet/>
      <dgm:spPr/>
      <dgm:t>
        <a:bodyPr/>
        <a:lstStyle/>
        <a:p>
          <a:endParaRPr lang="en-US" sz="2000"/>
        </a:p>
      </dgm:t>
    </dgm:pt>
    <dgm:pt modelId="{0F3454B9-66C0-284E-8404-9E5DD02F26C2}" type="pres">
      <dgm:prSet presAssocID="{8C5C0977-946C-4271-9E06-DAF413F65B2C}" presName="linear" presStyleCnt="0">
        <dgm:presLayoutVars>
          <dgm:animLvl val="lvl"/>
          <dgm:resizeHandles val="exact"/>
        </dgm:presLayoutVars>
      </dgm:prSet>
      <dgm:spPr/>
    </dgm:pt>
    <dgm:pt modelId="{9A0BFB9C-E680-9D49-801C-A8183DE9AE6C}" type="pres">
      <dgm:prSet presAssocID="{C8A42271-5019-489D-9379-8AAD52CE76C1}" presName="parentText" presStyleLbl="node1" presStyleIdx="0" presStyleCnt="2">
        <dgm:presLayoutVars>
          <dgm:chMax val="0"/>
          <dgm:bulletEnabled val="1"/>
        </dgm:presLayoutVars>
      </dgm:prSet>
      <dgm:spPr/>
    </dgm:pt>
    <dgm:pt modelId="{8B0937F0-7D39-FC43-989A-EA95500D62A4}" type="pres">
      <dgm:prSet presAssocID="{F6A12160-D6ED-4774-92D3-D93EBF6E6ED7}" presName="spacer" presStyleCnt="0"/>
      <dgm:spPr/>
    </dgm:pt>
    <dgm:pt modelId="{FBEB5358-0FE7-534B-B2E0-FB76C33D4655}" type="pres">
      <dgm:prSet presAssocID="{EEEE8740-33EC-47FC-9B24-FB02F773429C}" presName="parentText" presStyleLbl="node1" presStyleIdx="1" presStyleCnt="2" custScaleY="94940">
        <dgm:presLayoutVars>
          <dgm:chMax val="0"/>
          <dgm:bulletEnabled val="1"/>
        </dgm:presLayoutVars>
      </dgm:prSet>
      <dgm:spPr/>
    </dgm:pt>
  </dgm:ptLst>
  <dgm:cxnLst>
    <dgm:cxn modelId="{FF4ABB07-0708-4BDF-8E25-078D61748F52}" srcId="{8C5C0977-946C-4271-9E06-DAF413F65B2C}" destId="{EEEE8740-33EC-47FC-9B24-FB02F773429C}" srcOrd="1" destOrd="0" parTransId="{E5F056D0-7D87-4265-9B47-C5430E0350FA}" sibTransId="{9731241C-3BDD-4177-B7F6-A89C5CF3F84C}"/>
    <dgm:cxn modelId="{4EBE9C31-2292-4E4A-9441-3E3ADE9582E1}" type="presOf" srcId="{C8A42271-5019-489D-9379-8AAD52CE76C1}" destId="{9A0BFB9C-E680-9D49-801C-A8183DE9AE6C}" srcOrd="0" destOrd="0" presId="urn:microsoft.com/office/officeart/2005/8/layout/vList2"/>
    <dgm:cxn modelId="{FAA7CD46-609B-994E-8D3F-4C7142D9AC53}" type="presOf" srcId="{EEEE8740-33EC-47FC-9B24-FB02F773429C}" destId="{FBEB5358-0FE7-534B-B2E0-FB76C33D4655}" srcOrd="0" destOrd="0" presId="urn:microsoft.com/office/officeart/2005/8/layout/vList2"/>
    <dgm:cxn modelId="{F7BAA554-AC8A-1C49-AE61-77B8444ACC81}" type="presOf" srcId="{8C5C0977-946C-4271-9E06-DAF413F65B2C}" destId="{0F3454B9-66C0-284E-8404-9E5DD02F26C2}" srcOrd="0" destOrd="0" presId="urn:microsoft.com/office/officeart/2005/8/layout/vList2"/>
    <dgm:cxn modelId="{F19E0E61-27F4-4310-AAA5-56E5C10DA4AD}" srcId="{8C5C0977-946C-4271-9E06-DAF413F65B2C}" destId="{C8A42271-5019-489D-9379-8AAD52CE76C1}" srcOrd="0" destOrd="0" parTransId="{24E94CAA-74C3-44CA-A097-EA7151844E39}" sibTransId="{F6A12160-D6ED-4774-92D3-D93EBF6E6ED7}"/>
    <dgm:cxn modelId="{F7DEA905-3155-CF49-B32B-A38AFE3FCCD5}" type="presParOf" srcId="{0F3454B9-66C0-284E-8404-9E5DD02F26C2}" destId="{9A0BFB9C-E680-9D49-801C-A8183DE9AE6C}" srcOrd="0" destOrd="0" presId="urn:microsoft.com/office/officeart/2005/8/layout/vList2"/>
    <dgm:cxn modelId="{BA1AA0B5-CE87-E147-A8F6-B908ED9DCE53}" type="presParOf" srcId="{0F3454B9-66C0-284E-8404-9E5DD02F26C2}" destId="{8B0937F0-7D39-FC43-989A-EA95500D62A4}" srcOrd="1" destOrd="0" presId="urn:microsoft.com/office/officeart/2005/8/layout/vList2"/>
    <dgm:cxn modelId="{0F163B8C-DD31-7A43-84C5-BE9DD5588802}" type="presParOf" srcId="{0F3454B9-66C0-284E-8404-9E5DD02F26C2}" destId="{FBEB5358-0FE7-534B-B2E0-FB76C33D465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274CEFCF-11F6-45FF-B246-98CB72CD65C6}" type="doc">
      <dgm:prSet loTypeId="urn:microsoft.com/office/officeart/2005/8/layout/vList2" loCatId="list" qsTypeId="urn:microsoft.com/office/officeart/2005/8/quickstyle/simple5" qsCatId="simple" csTypeId="urn:microsoft.com/office/officeart/2005/8/colors/accent6_5" csCatId="accent6" phldr="1"/>
      <dgm:spPr/>
      <dgm:t>
        <a:bodyPr/>
        <a:lstStyle/>
        <a:p>
          <a:endParaRPr lang="en-US"/>
        </a:p>
      </dgm:t>
    </dgm:pt>
    <dgm:pt modelId="{46ACEDD5-6C5C-44D4-B76E-8C35C05ADE9C}">
      <dgm:prSet custT="1"/>
      <dgm:spPr/>
      <dgm:t>
        <a:bodyPr/>
        <a:lstStyle/>
        <a:p>
          <a:pPr algn="ctr"/>
          <a:r>
            <a:rPr lang="es-ES_tradnl" sz="3200" noProof="0" dirty="0"/>
            <a:t>Asimismo, se ha instrumentado el sistema a las condenas que establecen obligaciones de hacer, a no hacer, entregar cosas y a escriturar </a:t>
          </a:r>
          <a:r>
            <a:rPr lang="es-ES_tradnl" sz="2400" noProof="0" dirty="0"/>
            <a:t>(arts. 510, 511, 512 y 513 del CPCCBA) </a:t>
          </a:r>
          <a:r>
            <a:rPr lang="es-ES_tradnl" sz="3200" noProof="0" dirty="0"/>
            <a:t>donde se avizore la posibilidad del cumplimiento de la sentencia sin la necesidad de transitar por el procedimiento reglado por el art. 503 y ss., 557, 558 y ss., 564, 565 y ss. del CPCCBA. </a:t>
          </a:r>
        </a:p>
      </dgm:t>
    </dgm:pt>
    <dgm:pt modelId="{3E537329-3519-4483-8935-9D4C012760AB}" type="parTrans" cxnId="{F7FC7D13-193B-475B-A4D9-7F0A24F9AC80}">
      <dgm:prSet/>
      <dgm:spPr/>
      <dgm:t>
        <a:bodyPr/>
        <a:lstStyle/>
        <a:p>
          <a:pPr algn="ctr"/>
          <a:endParaRPr lang="en-US"/>
        </a:p>
      </dgm:t>
    </dgm:pt>
    <dgm:pt modelId="{FBC07215-AB2E-4324-BCC6-82F84D2CB68E}" type="sibTrans" cxnId="{F7FC7D13-193B-475B-A4D9-7F0A24F9AC80}">
      <dgm:prSet/>
      <dgm:spPr/>
      <dgm:t>
        <a:bodyPr/>
        <a:lstStyle/>
        <a:p>
          <a:pPr algn="ctr"/>
          <a:endParaRPr lang="en-US"/>
        </a:p>
      </dgm:t>
    </dgm:pt>
    <dgm:pt modelId="{654D461D-58BE-415B-8995-B452EBFE62BA}">
      <dgm:prSet/>
      <dgm:spPr/>
      <dgm:t>
        <a:bodyPr/>
        <a:lstStyle/>
        <a:p>
          <a:pPr algn="ctr"/>
          <a:r>
            <a:rPr lang="es-ES_tradnl" noProof="0" dirty="0"/>
            <a:t>Tal análisis es efectuado directamente por el juez al momento de que cobra firmeza la sentencia.</a:t>
          </a:r>
        </a:p>
      </dgm:t>
    </dgm:pt>
    <dgm:pt modelId="{440EC510-9FC7-4898-9C04-75CACB68509C}" type="parTrans" cxnId="{D4A6974C-1948-46BF-BDBE-C75C3F066873}">
      <dgm:prSet/>
      <dgm:spPr/>
      <dgm:t>
        <a:bodyPr/>
        <a:lstStyle/>
        <a:p>
          <a:pPr algn="ctr"/>
          <a:endParaRPr lang="en-US"/>
        </a:p>
      </dgm:t>
    </dgm:pt>
    <dgm:pt modelId="{14C3F171-F315-4770-B237-39AB73335C66}" type="sibTrans" cxnId="{D4A6974C-1948-46BF-BDBE-C75C3F066873}">
      <dgm:prSet/>
      <dgm:spPr/>
      <dgm:t>
        <a:bodyPr/>
        <a:lstStyle/>
        <a:p>
          <a:pPr algn="ctr"/>
          <a:endParaRPr lang="en-US"/>
        </a:p>
      </dgm:t>
    </dgm:pt>
    <dgm:pt modelId="{19A96DF6-4524-0149-95E5-103D25BF9180}" type="pres">
      <dgm:prSet presAssocID="{274CEFCF-11F6-45FF-B246-98CB72CD65C6}" presName="linear" presStyleCnt="0">
        <dgm:presLayoutVars>
          <dgm:animLvl val="lvl"/>
          <dgm:resizeHandles val="exact"/>
        </dgm:presLayoutVars>
      </dgm:prSet>
      <dgm:spPr/>
    </dgm:pt>
    <dgm:pt modelId="{FA06931D-3013-704C-AB70-F8FF183BF963}" type="pres">
      <dgm:prSet presAssocID="{46ACEDD5-6C5C-44D4-B76E-8C35C05ADE9C}" presName="parentText" presStyleLbl="node1" presStyleIdx="0" presStyleCnt="2">
        <dgm:presLayoutVars>
          <dgm:chMax val="0"/>
          <dgm:bulletEnabled val="1"/>
        </dgm:presLayoutVars>
      </dgm:prSet>
      <dgm:spPr/>
    </dgm:pt>
    <dgm:pt modelId="{A0308A3F-F303-D841-86DE-DF660EF4DEE1}" type="pres">
      <dgm:prSet presAssocID="{FBC07215-AB2E-4324-BCC6-82F84D2CB68E}" presName="spacer" presStyleCnt="0"/>
      <dgm:spPr/>
    </dgm:pt>
    <dgm:pt modelId="{C96DE00B-BC27-C84C-B988-091E9C782447}" type="pres">
      <dgm:prSet presAssocID="{654D461D-58BE-415B-8995-B452EBFE62BA}" presName="parentText" presStyleLbl="node1" presStyleIdx="1" presStyleCnt="2" custScaleY="43058">
        <dgm:presLayoutVars>
          <dgm:chMax val="0"/>
          <dgm:bulletEnabled val="1"/>
        </dgm:presLayoutVars>
      </dgm:prSet>
      <dgm:spPr/>
    </dgm:pt>
  </dgm:ptLst>
  <dgm:cxnLst>
    <dgm:cxn modelId="{F7FC7D13-193B-475B-A4D9-7F0A24F9AC80}" srcId="{274CEFCF-11F6-45FF-B246-98CB72CD65C6}" destId="{46ACEDD5-6C5C-44D4-B76E-8C35C05ADE9C}" srcOrd="0" destOrd="0" parTransId="{3E537329-3519-4483-8935-9D4C012760AB}" sibTransId="{FBC07215-AB2E-4324-BCC6-82F84D2CB68E}"/>
    <dgm:cxn modelId="{B4C72C35-FE40-5D44-90B7-72E25D6670BE}" type="presOf" srcId="{654D461D-58BE-415B-8995-B452EBFE62BA}" destId="{C96DE00B-BC27-C84C-B988-091E9C782447}" srcOrd="0" destOrd="0" presId="urn:microsoft.com/office/officeart/2005/8/layout/vList2"/>
    <dgm:cxn modelId="{D4A6974C-1948-46BF-BDBE-C75C3F066873}" srcId="{274CEFCF-11F6-45FF-B246-98CB72CD65C6}" destId="{654D461D-58BE-415B-8995-B452EBFE62BA}" srcOrd="1" destOrd="0" parTransId="{440EC510-9FC7-4898-9C04-75CACB68509C}" sibTransId="{14C3F171-F315-4770-B237-39AB73335C66}"/>
    <dgm:cxn modelId="{8BAB44C0-EBF2-0644-A64E-53C40876EED5}" type="presOf" srcId="{46ACEDD5-6C5C-44D4-B76E-8C35C05ADE9C}" destId="{FA06931D-3013-704C-AB70-F8FF183BF963}" srcOrd="0" destOrd="0" presId="urn:microsoft.com/office/officeart/2005/8/layout/vList2"/>
    <dgm:cxn modelId="{EC3353C4-08EB-EE4F-B5E8-E3129003386F}" type="presOf" srcId="{274CEFCF-11F6-45FF-B246-98CB72CD65C6}" destId="{19A96DF6-4524-0149-95E5-103D25BF9180}" srcOrd="0" destOrd="0" presId="urn:microsoft.com/office/officeart/2005/8/layout/vList2"/>
    <dgm:cxn modelId="{C4D2CE1C-7BC4-B744-84D7-209238E0D424}" type="presParOf" srcId="{19A96DF6-4524-0149-95E5-103D25BF9180}" destId="{FA06931D-3013-704C-AB70-F8FF183BF963}" srcOrd="0" destOrd="0" presId="urn:microsoft.com/office/officeart/2005/8/layout/vList2"/>
    <dgm:cxn modelId="{5B075CBA-3568-A540-9487-36923EB68B13}" type="presParOf" srcId="{19A96DF6-4524-0149-95E5-103D25BF9180}" destId="{A0308A3F-F303-D841-86DE-DF660EF4DEE1}" srcOrd="1" destOrd="0" presId="urn:microsoft.com/office/officeart/2005/8/layout/vList2"/>
    <dgm:cxn modelId="{8C29E752-16E8-8C4D-A3B7-8568AFE70292}" type="presParOf" srcId="{19A96DF6-4524-0149-95E5-103D25BF9180}" destId="{C96DE00B-BC27-C84C-B988-091E9C78244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1A309F-473B-49BB-8FF0-5D05ED4A3D70}" type="doc">
      <dgm:prSet loTypeId="urn:microsoft.com/office/officeart/2005/8/layout/vList2" loCatId="list" qsTypeId="urn:microsoft.com/office/officeart/2005/8/quickstyle/simple5" qsCatId="simple" csTypeId="urn:microsoft.com/office/officeart/2005/8/colors/accent4_2" csCatId="accent4" phldr="1"/>
      <dgm:spPr/>
      <dgm:t>
        <a:bodyPr/>
        <a:lstStyle/>
        <a:p>
          <a:endParaRPr lang="en-US"/>
        </a:p>
      </dgm:t>
    </dgm:pt>
    <dgm:pt modelId="{3DCB8455-3158-4167-ACEC-10B25C515C52}">
      <dgm:prSet/>
      <dgm:spPr/>
      <dgm:t>
        <a:bodyPr/>
        <a:lstStyle/>
        <a:p>
          <a:pPr algn="ctr"/>
          <a:r>
            <a:rPr lang="es-ES_tradnl" b="1" i="1" dirty="0"/>
            <a:t>Ajustes durante el proceso de implementación de la iniciativa</a:t>
          </a:r>
          <a:endParaRPr lang="en-US" dirty="0"/>
        </a:p>
      </dgm:t>
    </dgm:pt>
    <dgm:pt modelId="{E95F5B1F-B1BA-44AB-9AA1-83712595C0E4}" type="parTrans" cxnId="{639C62E2-DEE7-4E63-A711-C2DE02302D91}">
      <dgm:prSet/>
      <dgm:spPr/>
      <dgm:t>
        <a:bodyPr/>
        <a:lstStyle/>
        <a:p>
          <a:endParaRPr lang="en-US"/>
        </a:p>
      </dgm:t>
    </dgm:pt>
    <dgm:pt modelId="{3AB9BFED-F588-473B-A64F-37C3CFBD1304}" type="sibTrans" cxnId="{639C62E2-DEE7-4E63-A711-C2DE02302D91}">
      <dgm:prSet/>
      <dgm:spPr/>
      <dgm:t>
        <a:bodyPr/>
        <a:lstStyle/>
        <a:p>
          <a:endParaRPr lang="en-US"/>
        </a:p>
      </dgm:t>
    </dgm:pt>
    <dgm:pt modelId="{CBA61473-6FED-4B1D-8F04-78984C1403C6}">
      <dgm:prSet/>
      <dgm:spPr/>
      <dgm:t>
        <a:bodyPr anchor="ctr"/>
        <a:lstStyle/>
        <a:p>
          <a:pPr algn="just"/>
          <a:r>
            <a:rPr lang="es-ES_tradnl" dirty="0"/>
            <a:t>Durante el proceso de implementación se han ido efectuando los ajustes necesarios que se fueron advirtiendo a partir de las primeras experiencias. En tal sentido se ha adaptado el proveído de fijación de la audiencia y la estructura de esta última, tratando de prever todas las situaciones que se pueden presentar.</a:t>
          </a:r>
          <a:endParaRPr lang="en-US" dirty="0"/>
        </a:p>
      </dgm:t>
    </dgm:pt>
    <dgm:pt modelId="{5103DA87-56CD-46C7-BC4D-209B3B3E0B0C}" type="parTrans" cxnId="{F473E062-61EB-4348-9CC0-45C3016B30B6}">
      <dgm:prSet/>
      <dgm:spPr/>
      <dgm:t>
        <a:bodyPr/>
        <a:lstStyle/>
        <a:p>
          <a:endParaRPr lang="en-US"/>
        </a:p>
      </dgm:t>
    </dgm:pt>
    <dgm:pt modelId="{14BB25DE-3E60-42D8-BA8E-CF1C79DD0AAA}" type="sibTrans" cxnId="{F473E062-61EB-4348-9CC0-45C3016B30B6}">
      <dgm:prSet/>
      <dgm:spPr/>
      <dgm:t>
        <a:bodyPr/>
        <a:lstStyle/>
        <a:p>
          <a:endParaRPr lang="en-US"/>
        </a:p>
      </dgm:t>
    </dgm:pt>
    <dgm:pt modelId="{E134944A-83A7-4626-BE8F-4175E1673AB3}">
      <dgm:prSet/>
      <dgm:spPr/>
      <dgm:t>
        <a:bodyPr/>
        <a:lstStyle/>
        <a:p>
          <a:pPr algn="ctr"/>
          <a:r>
            <a:rPr lang="es-ES_tradnl" b="1" i="1" dirty="0"/>
            <a:t>Desafíos</a:t>
          </a:r>
          <a:endParaRPr lang="en-US" dirty="0"/>
        </a:p>
      </dgm:t>
    </dgm:pt>
    <dgm:pt modelId="{2CDF9B36-E6CD-47E4-9096-CCC654091973}" type="parTrans" cxnId="{42FF749F-A64D-412E-81F6-03D9346DCD34}">
      <dgm:prSet/>
      <dgm:spPr/>
      <dgm:t>
        <a:bodyPr/>
        <a:lstStyle/>
        <a:p>
          <a:endParaRPr lang="en-US"/>
        </a:p>
      </dgm:t>
    </dgm:pt>
    <dgm:pt modelId="{F0E475CE-0A86-4742-87BC-6B74B149B1ED}" type="sibTrans" cxnId="{42FF749F-A64D-412E-81F6-03D9346DCD34}">
      <dgm:prSet/>
      <dgm:spPr/>
      <dgm:t>
        <a:bodyPr/>
        <a:lstStyle/>
        <a:p>
          <a:endParaRPr lang="en-US"/>
        </a:p>
      </dgm:t>
    </dgm:pt>
    <dgm:pt modelId="{310F3826-6D76-459E-A2C9-B20DCC2BEE3C}">
      <dgm:prSet/>
      <dgm:spPr/>
      <dgm:t>
        <a:bodyPr anchor="ctr"/>
        <a:lstStyle/>
        <a:p>
          <a:pPr algn="just"/>
          <a:r>
            <a:rPr lang="es-ES_tradnl" dirty="0"/>
            <a:t>En general, los Juzgados que cuenten con experiencia en la recepción y preparación de audiencias (conciliatorias, preliminares, de vista de causa, etc.) tendrán una sólida base para la instrumentación de esta iniciativa. Es, simplemente, llevar el esquema de oralidad a esta última etapa del proceso.</a:t>
          </a:r>
          <a:endParaRPr lang="en-US" dirty="0"/>
        </a:p>
      </dgm:t>
    </dgm:pt>
    <dgm:pt modelId="{57AA428A-1E7F-40D1-9494-0917751073C3}" type="parTrans" cxnId="{3B3FC7AB-1E22-479D-9C9C-0A846CEE3FBD}">
      <dgm:prSet/>
      <dgm:spPr/>
      <dgm:t>
        <a:bodyPr/>
        <a:lstStyle/>
        <a:p>
          <a:endParaRPr lang="en-US"/>
        </a:p>
      </dgm:t>
    </dgm:pt>
    <dgm:pt modelId="{85CA6B12-2BFC-4AAA-B9AB-5CF87DE79061}" type="sibTrans" cxnId="{3B3FC7AB-1E22-479D-9C9C-0A846CEE3FBD}">
      <dgm:prSet/>
      <dgm:spPr/>
      <dgm:t>
        <a:bodyPr/>
        <a:lstStyle/>
        <a:p>
          <a:endParaRPr lang="en-US"/>
        </a:p>
      </dgm:t>
    </dgm:pt>
    <dgm:pt modelId="{E432E2DC-0F43-DA41-BEAB-3ED3E4B5410B}" type="pres">
      <dgm:prSet presAssocID="{F91A309F-473B-49BB-8FF0-5D05ED4A3D70}" presName="linear" presStyleCnt="0">
        <dgm:presLayoutVars>
          <dgm:animLvl val="lvl"/>
          <dgm:resizeHandles val="exact"/>
        </dgm:presLayoutVars>
      </dgm:prSet>
      <dgm:spPr/>
    </dgm:pt>
    <dgm:pt modelId="{B055B4ED-D3D7-0C47-8FF2-66D76BD38D24}" type="pres">
      <dgm:prSet presAssocID="{3DCB8455-3158-4167-ACEC-10B25C515C52}" presName="parentText" presStyleLbl="node1" presStyleIdx="0" presStyleCnt="2" custScaleY="68370">
        <dgm:presLayoutVars>
          <dgm:chMax val="0"/>
          <dgm:bulletEnabled val="1"/>
        </dgm:presLayoutVars>
      </dgm:prSet>
      <dgm:spPr/>
    </dgm:pt>
    <dgm:pt modelId="{7EA3758C-39D6-BB40-9CC7-CA4C493E7EAA}" type="pres">
      <dgm:prSet presAssocID="{3DCB8455-3158-4167-ACEC-10B25C515C52}" presName="childText" presStyleLbl="revTx" presStyleIdx="0" presStyleCnt="2">
        <dgm:presLayoutVars>
          <dgm:bulletEnabled val="1"/>
        </dgm:presLayoutVars>
      </dgm:prSet>
      <dgm:spPr/>
    </dgm:pt>
    <dgm:pt modelId="{2823EBBD-D258-014F-8014-40ACFD437D41}" type="pres">
      <dgm:prSet presAssocID="{E134944A-83A7-4626-BE8F-4175E1673AB3}" presName="parentText" presStyleLbl="node1" presStyleIdx="1" presStyleCnt="2" custScaleY="56198">
        <dgm:presLayoutVars>
          <dgm:chMax val="0"/>
          <dgm:bulletEnabled val="1"/>
        </dgm:presLayoutVars>
      </dgm:prSet>
      <dgm:spPr/>
    </dgm:pt>
    <dgm:pt modelId="{13B0D7A6-5D16-D54F-BA46-14E4E46AF6B3}" type="pres">
      <dgm:prSet presAssocID="{E134944A-83A7-4626-BE8F-4175E1673AB3}" presName="childText" presStyleLbl="revTx" presStyleIdx="1" presStyleCnt="2">
        <dgm:presLayoutVars>
          <dgm:bulletEnabled val="1"/>
        </dgm:presLayoutVars>
      </dgm:prSet>
      <dgm:spPr/>
    </dgm:pt>
  </dgm:ptLst>
  <dgm:cxnLst>
    <dgm:cxn modelId="{1FDC950E-85AE-B540-92DC-9059E65FDE60}" type="presOf" srcId="{F91A309F-473B-49BB-8FF0-5D05ED4A3D70}" destId="{E432E2DC-0F43-DA41-BEAB-3ED3E4B5410B}" srcOrd="0" destOrd="0" presId="urn:microsoft.com/office/officeart/2005/8/layout/vList2"/>
    <dgm:cxn modelId="{F473E062-61EB-4348-9CC0-45C3016B30B6}" srcId="{3DCB8455-3158-4167-ACEC-10B25C515C52}" destId="{CBA61473-6FED-4B1D-8F04-78984C1403C6}" srcOrd="0" destOrd="0" parTransId="{5103DA87-56CD-46C7-BC4D-209B3B3E0B0C}" sibTransId="{14BB25DE-3E60-42D8-BA8E-CF1C79DD0AAA}"/>
    <dgm:cxn modelId="{42FF749F-A64D-412E-81F6-03D9346DCD34}" srcId="{F91A309F-473B-49BB-8FF0-5D05ED4A3D70}" destId="{E134944A-83A7-4626-BE8F-4175E1673AB3}" srcOrd="1" destOrd="0" parTransId="{2CDF9B36-E6CD-47E4-9096-CCC654091973}" sibTransId="{F0E475CE-0A86-4742-87BC-6B74B149B1ED}"/>
    <dgm:cxn modelId="{3B3FC7AB-1E22-479D-9C9C-0A846CEE3FBD}" srcId="{E134944A-83A7-4626-BE8F-4175E1673AB3}" destId="{310F3826-6D76-459E-A2C9-B20DCC2BEE3C}" srcOrd="0" destOrd="0" parTransId="{57AA428A-1E7F-40D1-9494-0917751073C3}" sibTransId="{85CA6B12-2BFC-4AAA-B9AB-5CF87DE79061}"/>
    <dgm:cxn modelId="{2572DBB7-5B74-5149-94AD-B0AA6D10B235}" type="presOf" srcId="{E134944A-83A7-4626-BE8F-4175E1673AB3}" destId="{2823EBBD-D258-014F-8014-40ACFD437D41}" srcOrd="0" destOrd="0" presId="urn:microsoft.com/office/officeart/2005/8/layout/vList2"/>
    <dgm:cxn modelId="{9A53D6DC-DB08-964D-B1C0-34228C18B94C}" type="presOf" srcId="{310F3826-6D76-459E-A2C9-B20DCC2BEE3C}" destId="{13B0D7A6-5D16-D54F-BA46-14E4E46AF6B3}" srcOrd="0" destOrd="0" presId="urn:microsoft.com/office/officeart/2005/8/layout/vList2"/>
    <dgm:cxn modelId="{61BD34DF-20CA-DA4B-B993-6CF2C11B7397}" type="presOf" srcId="{3DCB8455-3158-4167-ACEC-10B25C515C52}" destId="{B055B4ED-D3D7-0C47-8FF2-66D76BD38D24}" srcOrd="0" destOrd="0" presId="urn:microsoft.com/office/officeart/2005/8/layout/vList2"/>
    <dgm:cxn modelId="{639C62E2-DEE7-4E63-A711-C2DE02302D91}" srcId="{F91A309F-473B-49BB-8FF0-5D05ED4A3D70}" destId="{3DCB8455-3158-4167-ACEC-10B25C515C52}" srcOrd="0" destOrd="0" parTransId="{E95F5B1F-B1BA-44AB-9AA1-83712595C0E4}" sibTransId="{3AB9BFED-F588-473B-A64F-37C3CFBD1304}"/>
    <dgm:cxn modelId="{7E7739F1-B362-F649-A3F2-0BA4D97012C9}" type="presOf" srcId="{CBA61473-6FED-4B1D-8F04-78984C1403C6}" destId="{7EA3758C-39D6-BB40-9CC7-CA4C493E7EAA}" srcOrd="0" destOrd="0" presId="urn:microsoft.com/office/officeart/2005/8/layout/vList2"/>
    <dgm:cxn modelId="{13A8F378-0A33-F94B-9EA1-C3395530EB12}" type="presParOf" srcId="{E432E2DC-0F43-DA41-BEAB-3ED3E4B5410B}" destId="{B055B4ED-D3D7-0C47-8FF2-66D76BD38D24}" srcOrd="0" destOrd="0" presId="urn:microsoft.com/office/officeart/2005/8/layout/vList2"/>
    <dgm:cxn modelId="{60291290-7281-DB4F-BBB3-3B7AC66796D2}" type="presParOf" srcId="{E432E2DC-0F43-DA41-BEAB-3ED3E4B5410B}" destId="{7EA3758C-39D6-BB40-9CC7-CA4C493E7EAA}" srcOrd="1" destOrd="0" presId="urn:microsoft.com/office/officeart/2005/8/layout/vList2"/>
    <dgm:cxn modelId="{D11B734A-C6F6-1749-B7BE-BFA2A297F588}" type="presParOf" srcId="{E432E2DC-0F43-DA41-BEAB-3ED3E4B5410B}" destId="{2823EBBD-D258-014F-8014-40ACFD437D41}" srcOrd="2" destOrd="0" presId="urn:microsoft.com/office/officeart/2005/8/layout/vList2"/>
    <dgm:cxn modelId="{E0907C23-8EB0-054E-A406-FC5C73EE32A2}" type="presParOf" srcId="{E432E2DC-0F43-DA41-BEAB-3ED3E4B5410B}" destId="{13B0D7A6-5D16-D54F-BA46-14E4E46AF6B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0B4A472-D0CC-441C-B140-D8840D9D3F6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11D6BEA-3A03-4B0B-8F4F-2C0CC3E2E0D3}">
      <dgm:prSet custT="1"/>
      <dgm:spPr/>
      <dgm:t>
        <a:bodyPr/>
        <a:lstStyle/>
        <a:p>
          <a:pPr algn="ctr"/>
          <a:r>
            <a:rPr lang="es-ES_tradnl" sz="1600" dirty="0">
              <a:solidFill>
                <a:schemeClr val="tx1"/>
              </a:solidFill>
            </a:rPr>
            <a:t>La gran mayoría de las audiencias fijadas han sido efectivamente celebradas, revelando un altísimo grado de participación.</a:t>
          </a:r>
          <a:endParaRPr lang="en-US" sz="1600" dirty="0">
            <a:solidFill>
              <a:schemeClr val="tx1"/>
            </a:solidFill>
          </a:endParaRPr>
        </a:p>
      </dgm:t>
    </dgm:pt>
    <dgm:pt modelId="{0FFB93FD-FDE7-4167-84B0-6476A1C9B3F8}" type="parTrans" cxnId="{4BDF78D8-4221-476E-84A1-C1ABE27ECC9F}">
      <dgm:prSet/>
      <dgm:spPr/>
      <dgm:t>
        <a:bodyPr/>
        <a:lstStyle/>
        <a:p>
          <a:pPr algn="ctr"/>
          <a:endParaRPr lang="en-US" sz="2000">
            <a:solidFill>
              <a:schemeClr val="tx1"/>
            </a:solidFill>
          </a:endParaRPr>
        </a:p>
      </dgm:t>
    </dgm:pt>
    <dgm:pt modelId="{56DBDF3A-6A7F-4826-A3F2-074DE61888A2}" type="sibTrans" cxnId="{4BDF78D8-4221-476E-84A1-C1ABE27ECC9F}">
      <dgm:prSet/>
      <dgm:spPr/>
      <dgm:t>
        <a:bodyPr/>
        <a:lstStyle/>
        <a:p>
          <a:pPr algn="ctr"/>
          <a:endParaRPr lang="en-US" sz="2000">
            <a:solidFill>
              <a:schemeClr val="tx1"/>
            </a:solidFill>
          </a:endParaRPr>
        </a:p>
      </dgm:t>
    </dgm:pt>
    <dgm:pt modelId="{513DCDE9-6166-4C4C-9DCA-15112805A05B}">
      <dgm:prSet custT="1"/>
      <dgm:spPr/>
      <dgm:t>
        <a:bodyPr/>
        <a:lstStyle/>
        <a:p>
          <a:pPr algn="ctr"/>
          <a:r>
            <a:rPr lang="es-AR" sz="1800" dirty="0">
              <a:solidFill>
                <a:schemeClr val="tx1"/>
              </a:solidFill>
            </a:rPr>
            <a:t>En </a:t>
          </a:r>
          <a:r>
            <a:rPr lang="es-AR" sz="1800" b="1" dirty="0">
              <a:solidFill>
                <a:schemeClr val="tx1"/>
              </a:solidFill>
            </a:rPr>
            <a:t>sólo un caso se denunció el incumplimiento de lo acordado en la audiencia</a:t>
          </a:r>
          <a:r>
            <a:rPr lang="es-AR" sz="1800" dirty="0">
              <a:solidFill>
                <a:schemeClr val="tx1"/>
              </a:solidFill>
            </a:rPr>
            <a:t>, disponiéndose la continuidad del trámite de ejecución regular. Así y todo, sirvió para simplificar el procedimiento, resolviendo la mayoría de las cuestiones propuestas.</a:t>
          </a:r>
          <a:endParaRPr lang="en-US" sz="1800" dirty="0">
            <a:solidFill>
              <a:schemeClr val="tx1"/>
            </a:solidFill>
          </a:endParaRPr>
        </a:p>
      </dgm:t>
    </dgm:pt>
    <dgm:pt modelId="{7A325C25-FE49-4F4A-B33F-930BA3F565F5}" type="parTrans" cxnId="{22FF3E0E-0DC2-461B-9997-B0C64BAAD99C}">
      <dgm:prSet/>
      <dgm:spPr/>
      <dgm:t>
        <a:bodyPr/>
        <a:lstStyle/>
        <a:p>
          <a:pPr algn="ctr"/>
          <a:endParaRPr lang="en-US" sz="2000">
            <a:solidFill>
              <a:schemeClr val="tx1"/>
            </a:solidFill>
          </a:endParaRPr>
        </a:p>
      </dgm:t>
    </dgm:pt>
    <dgm:pt modelId="{89C69B68-6B06-4793-80D4-68C39840EC0E}" type="sibTrans" cxnId="{22FF3E0E-0DC2-461B-9997-B0C64BAAD99C}">
      <dgm:prSet/>
      <dgm:spPr/>
      <dgm:t>
        <a:bodyPr/>
        <a:lstStyle/>
        <a:p>
          <a:pPr algn="ctr"/>
          <a:endParaRPr lang="en-US" sz="2000">
            <a:solidFill>
              <a:schemeClr val="tx1"/>
            </a:solidFill>
          </a:endParaRPr>
        </a:p>
      </dgm:t>
    </dgm:pt>
    <dgm:pt modelId="{64A7E416-A7FF-4D3D-9277-382C7EDBC58D}">
      <dgm:prSet custT="1"/>
      <dgm:spPr/>
      <dgm:t>
        <a:bodyPr/>
        <a:lstStyle/>
        <a:p>
          <a:pPr algn="ctr"/>
          <a:r>
            <a:rPr lang="es-ES_tradnl" sz="1800" dirty="0">
              <a:solidFill>
                <a:schemeClr val="tx1"/>
              </a:solidFill>
            </a:rPr>
            <a:t>Los pocos casos que no se han celebrado, obedecen a que las partes y abogados presentaron un convenio luego de fijada la audiencia (y previo a su celebración), comprensivo de la totalidad de los puntos a los que se refería la convocatoria. </a:t>
          </a:r>
          <a:r>
            <a:rPr lang="es-ES_tradnl" sz="1800" b="1" dirty="0">
              <a:solidFill>
                <a:schemeClr val="tx1"/>
              </a:solidFill>
            </a:rPr>
            <a:t>Ello demuestra que no obstante el objetivo de la iniciativa se logró de todas formas</a:t>
          </a:r>
          <a:r>
            <a:rPr lang="es-ES_tradnl" sz="1800" dirty="0">
              <a:solidFill>
                <a:schemeClr val="tx1"/>
              </a:solidFill>
            </a:rPr>
            <a:t>, ya que incentivó a las partes y profesionales intervinientes a generar por sí mismos en forma privada un acuerdo sobre las cuestiones propias de la faz de ejecución de la sentencia.</a:t>
          </a:r>
          <a:endParaRPr lang="en-US" sz="1800" dirty="0">
            <a:solidFill>
              <a:schemeClr val="tx1"/>
            </a:solidFill>
          </a:endParaRPr>
        </a:p>
      </dgm:t>
    </dgm:pt>
    <dgm:pt modelId="{B5DB0866-D522-4199-A6A2-563D21F2AFCF}" type="parTrans" cxnId="{4E7BBE1F-4924-416C-A032-BEE7EC729D02}">
      <dgm:prSet/>
      <dgm:spPr/>
      <dgm:t>
        <a:bodyPr/>
        <a:lstStyle/>
        <a:p>
          <a:pPr algn="ctr"/>
          <a:endParaRPr lang="en-US" sz="2000">
            <a:solidFill>
              <a:schemeClr val="tx1"/>
            </a:solidFill>
          </a:endParaRPr>
        </a:p>
      </dgm:t>
    </dgm:pt>
    <dgm:pt modelId="{60F92036-AFE3-410C-9585-109DF75999A0}" type="sibTrans" cxnId="{4E7BBE1F-4924-416C-A032-BEE7EC729D02}">
      <dgm:prSet/>
      <dgm:spPr/>
      <dgm:t>
        <a:bodyPr/>
        <a:lstStyle/>
        <a:p>
          <a:pPr algn="ctr"/>
          <a:endParaRPr lang="en-US" sz="2000">
            <a:solidFill>
              <a:schemeClr val="tx1"/>
            </a:solidFill>
          </a:endParaRPr>
        </a:p>
      </dgm:t>
    </dgm:pt>
    <dgm:pt modelId="{1D5E3DF1-1F19-41C6-B895-58585DB811DD}">
      <dgm:prSet custT="1"/>
      <dgm:spPr/>
      <dgm:t>
        <a:bodyPr/>
        <a:lstStyle/>
        <a:p>
          <a:pPr algn="ctr"/>
          <a:r>
            <a:rPr lang="es-ES_tradnl" sz="1800" b="1" dirty="0">
              <a:solidFill>
                <a:schemeClr val="tx1"/>
              </a:solidFill>
            </a:rPr>
            <a:t>Los resultados alcanzados son sumamente satisfactorios. Se ha logrado concentrar muchos actos procesales en uno solo, y se ha reducido notoriamente el tiempo que esta etapa insume tradicionalmente.</a:t>
          </a:r>
          <a:endParaRPr lang="en-US" sz="1800" b="1" dirty="0">
            <a:solidFill>
              <a:schemeClr val="tx1"/>
            </a:solidFill>
          </a:endParaRPr>
        </a:p>
      </dgm:t>
    </dgm:pt>
    <dgm:pt modelId="{019D5703-C7C7-4DF9-AED7-1D724C622D5E}" type="parTrans" cxnId="{31DBAD1E-1C7A-41C8-8AB5-A979327C2B37}">
      <dgm:prSet/>
      <dgm:spPr/>
      <dgm:t>
        <a:bodyPr/>
        <a:lstStyle/>
        <a:p>
          <a:pPr algn="ctr"/>
          <a:endParaRPr lang="en-US" sz="2000">
            <a:solidFill>
              <a:schemeClr val="tx1"/>
            </a:solidFill>
          </a:endParaRPr>
        </a:p>
      </dgm:t>
    </dgm:pt>
    <dgm:pt modelId="{A704163E-BD4A-4121-AB50-6D4C2880CEBD}" type="sibTrans" cxnId="{31DBAD1E-1C7A-41C8-8AB5-A979327C2B37}">
      <dgm:prSet/>
      <dgm:spPr/>
      <dgm:t>
        <a:bodyPr/>
        <a:lstStyle/>
        <a:p>
          <a:pPr algn="ctr"/>
          <a:endParaRPr lang="en-US" sz="2000">
            <a:solidFill>
              <a:schemeClr val="tx1"/>
            </a:solidFill>
          </a:endParaRPr>
        </a:p>
      </dgm:t>
    </dgm:pt>
    <dgm:pt modelId="{00FDAF12-76FB-E249-BD5C-1F2280175615}" type="pres">
      <dgm:prSet presAssocID="{20B4A472-D0CC-441C-B140-D8840D9D3F6E}" presName="linear" presStyleCnt="0">
        <dgm:presLayoutVars>
          <dgm:animLvl val="lvl"/>
          <dgm:resizeHandles val="exact"/>
        </dgm:presLayoutVars>
      </dgm:prSet>
      <dgm:spPr/>
    </dgm:pt>
    <dgm:pt modelId="{6A0E3B8C-64A4-B94F-8460-9C98F418B2D8}" type="pres">
      <dgm:prSet presAssocID="{511D6BEA-3A03-4B0B-8F4F-2C0CC3E2E0D3}" presName="parentText" presStyleLbl="node1" presStyleIdx="0" presStyleCnt="4" custScaleY="44625" custLinFactNeighborX="-1467" custLinFactNeighborY="2442">
        <dgm:presLayoutVars>
          <dgm:chMax val="0"/>
          <dgm:bulletEnabled val="1"/>
        </dgm:presLayoutVars>
      </dgm:prSet>
      <dgm:spPr/>
    </dgm:pt>
    <dgm:pt modelId="{5CCF338F-9775-FC4B-AB06-3EB1F5ADE4C0}" type="pres">
      <dgm:prSet presAssocID="{56DBDF3A-6A7F-4826-A3F2-074DE61888A2}" presName="spacer" presStyleCnt="0"/>
      <dgm:spPr/>
    </dgm:pt>
    <dgm:pt modelId="{4AA2182F-6630-654C-9FA9-3590CA17B8EE}" type="pres">
      <dgm:prSet presAssocID="{513DCDE9-6166-4C4C-9DCA-15112805A05B}" presName="parentText" presStyleLbl="node1" presStyleIdx="1" presStyleCnt="4" custScaleY="75257">
        <dgm:presLayoutVars>
          <dgm:chMax val="0"/>
          <dgm:bulletEnabled val="1"/>
        </dgm:presLayoutVars>
      </dgm:prSet>
      <dgm:spPr/>
    </dgm:pt>
    <dgm:pt modelId="{631ABFC8-343C-0F47-B26B-C8985231960E}" type="pres">
      <dgm:prSet presAssocID="{89C69B68-6B06-4793-80D4-68C39840EC0E}" presName="spacer" presStyleCnt="0"/>
      <dgm:spPr/>
    </dgm:pt>
    <dgm:pt modelId="{85737A17-1959-7E45-9586-D39C2F56E5EB}" type="pres">
      <dgm:prSet presAssocID="{64A7E416-A7FF-4D3D-9277-382C7EDBC58D}" presName="parentText" presStyleLbl="node1" presStyleIdx="2" presStyleCnt="4">
        <dgm:presLayoutVars>
          <dgm:chMax val="0"/>
          <dgm:bulletEnabled val="1"/>
        </dgm:presLayoutVars>
      </dgm:prSet>
      <dgm:spPr/>
    </dgm:pt>
    <dgm:pt modelId="{7324DCB1-ADD7-504B-AA9F-995A0DF00A91}" type="pres">
      <dgm:prSet presAssocID="{60F92036-AFE3-410C-9585-109DF75999A0}" presName="spacer" presStyleCnt="0"/>
      <dgm:spPr/>
    </dgm:pt>
    <dgm:pt modelId="{AF4AFA9F-6C20-BD41-B35F-EDACB7E89AA6}" type="pres">
      <dgm:prSet presAssocID="{1D5E3DF1-1F19-41C6-B895-58585DB811DD}" presName="parentText" presStyleLbl="node1" presStyleIdx="3" presStyleCnt="4" custScaleY="66663">
        <dgm:presLayoutVars>
          <dgm:chMax val="0"/>
          <dgm:bulletEnabled val="1"/>
        </dgm:presLayoutVars>
      </dgm:prSet>
      <dgm:spPr/>
    </dgm:pt>
  </dgm:ptLst>
  <dgm:cxnLst>
    <dgm:cxn modelId="{22FF3E0E-0DC2-461B-9997-B0C64BAAD99C}" srcId="{20B4A472-D0CC-441C-B140-D8840D9D3F6E}" destId="{513DCDE9-6166-4C4C-9DCA-15112805A05B}" srcOrd="1" destOrd="0" parTransId="{7A325C25-FE49-4F4A-B33F-930BA3F565F5}" sibTransId="{89C69B68-6B06-4793-80D4-68C39840EC0E}"/>
    <dgm:cxn modelId="{D44A1E13-191D-EA4B-9BA1-C17080D1C862}" type="presOf" srcId="{64A7E416-A7FF-4D3D-9277-382C7EDBC58D}" destId="{85737A17-1959-7E45-9586-D39C2F56E5EB}" srcOrd="0" destOrd="0" presId="urn:microsoft.com/office/officeart/2005/8/layout/vList2"/>
    <dgm:cxn modelId="{31DBAD1E-1C7A-41C8-8AB5-A979327C2B37}" srcId="{20B4A472-D0CC-441C-B140-D8840D9D3F6E}" destId="{1D5E3DF1-1F19-41C6-B895-58585DB811DD}" srcOrd="3" destOrd="0" parTransId="{019D5703-C7C7-4DF9-AED7-1D724C622D5E}" sibTransId="{A704163E-BD4A-4121-AB50-6D4C2880CEBD}"/>
    <dgm:cxn modelId="{4E7BBE1F-4924-416C-A032-BEE7EC729D02}" srcId="{20B4A472-D0CC-441C-B140-D8840D9D3F6E}" destId="{64A7E416-A7FF-4D3D-9277-382C7EDBC58D}" srcOrd="2" destOrd="0" parTransId="{B5DB0866-D522-4199-A6A2-563D21F2AFCF}" sibTransId="{60F92036-AFE3-410C-9585-109DF75999A0}"/>
    <dgm:cxn modelId="{FA89EE32-E3B9-B944-ACFE-87CA72E6CB76}" type="presOf" srcId="{20B4A472-D0CC-441C-B140-D8840D9D3F6E}" destId="{00FDAF12-76FB-E249-BD5C-1F2280175615}" srcOrd="0" destOrd="0" presId="urn:microsoft.com/office/officeart/2005/8/layout/vList2"/>
    <dgm:cxn modelId="{7AE82569-1007-2A41-9914-7DC8FB415296}" type="presOf" srcId="{1D5E3DF1-1F19-41C6-B895-58585DB811DD}" destId="{AF4AFA9F-6C20-BD41-B35F-EDACB7E89AA6}" srcOrd="0" destOrd="0" presId="urn:microsoft.com/office/officeart/2005/8/layout/vList2"/>
    <dgm:cxn modelId="{D5AAD1AD-2A9E-0D45-B045-54C81A4077B6}" type="presOf" srcId="{511D6BEA-3A03-4B0B-8F4F-2C0CC3E2E0D3}" destId="{6A0E3B8C-64A4-B94F-8460-9C98F418B2D8}" srcOrd="0" destOrd="0" presId="urn:microsoft.com/office/officeart/2005/8/layout/vList2"/>
    <dgm:cxn modelId="{4BDF78D8-4221-476E-84A1-C1ABE27ECC9F}" srcId="{20B4A472-D0CC-441C-B140-D8840D9D3F6E}" destId="{511D6BEA-3A03-4B0B-8F4F-2C0CC3E2E0D3}" srcOrd="0" destOrd="0" parTransId="{0FFB93FD-FDE7-4167-84B0-6476A1C9B3F8}" sibTransId="{56DBDF3A-6A7F-4826-A3F2-074DE61888A2}"/>
    <dgm:cxn modelId="{35CBE2E9-BAAC-D348-90C9-CEC61BE1F22E}" type="presOf" srcId="{513DCDE9-6166-4C4C-9DCA-15112805A05B}" destId="{4AA2182F-6630-654C-9FA9-3590CA17B8EE}" srcOrd="0" destOrd="0" presId="urn:microsoft.com/office/officeart/2005/8/layout/vList2"/>
    <dgm:cxn modelId="{232DC462-7254-6F48-A1BB-220AB3FC8405}" type="presParOf" srcId="{00FDAF12-76FB-E249-BD5C-1F2280175615}" destId="{6A0E3B8C-64A4-B94F-8460-9C98F418B2D8}" srcOrd="0" destOrd="0" presId="urn:microsoft.com/office/officeart/2005/8/layout/vList2"/>
    <dgm:cxn modelId="{3B6E6842-5F57-8B49-B4B3-1D9E58F2885D}" type="presParOf" srcId="{00FDAF12-76FB-E249-BD5C-1F2280175615}" destId="{5CCF338F-9775-FC4B-AB06-3EB1F5ADE4C0}" srcOrd="1" destOrd="0" presId="urn:microsoft.com/office/officeart/2005/8/layout/vList2"/>
    <dgm:cxn modelId="{0154A238-FA47-E043-AF39-E2F55B91453F}" type="presParOf" srcId="{00FDAF12-76FB-E249-BD5C-1F2280175615}" destId="{4AA2182F-6630-654C-9FA9-3590CA17B8EE}" srcOrd="2" destOrd="0" presId="urn:microsoft.com/office/officeart/2005/8/layout/vList2"/>
    <dgm:cxn modelId="{53FFE485-886B-5840-9190-8A679E2A876B}" type="presParOf" srcId="{00FDAF12-76FB-E249-BD5C-1F2280175615}" destId="{631ABFC8-343C-0F47-B26B-C8985231960E}" srcOrd="3" destOrd="0" presId="urn:microsoft.com/office/officeart/2005/8/layout/vList2"/>
    <dgm:cxn modelId="{F45C0822-F8A6-8D49-B75B-3CD987B794B8}" type="presParOf" srcId="{00FDAF12-76FB-E249-BD5C-1F2280175615}" destId="{85737A17-1959-7E45-9586-D39C2F56E5EB}" srcOrd="4" destOrd="0" presId="urn:microsoft.com/office/officeart/2005/8/layout/vList2"/>
    <dgm:cxn modelId="{F3484984-BB78-8D43-B866-69075875672D}" type="presParOf" srcId="{00FDAF12-76FB-E249-BD5C-1F2280175615}" destId="{7324DCB1-ADD7-504B-AA9F-995A0DF00A91}" srcOrd="5" destOrd="0" presId="urn:microsoft.com/office/officeart/2005/8/layout/vList2"/>
    <dgm:cxn modelId="{C1D68219-E17A-2440-A235-5242C897AF6D}" type="presParOf" srcId="{00FDAF12-76FB-E249-BD5C-1F2280175615}" destId="{AF4AFA9F-6C20-BD41-B35F-EDACB7E89AA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D5BE149-A81F-6440-B495-3C00A6898D4A}" type="doc">
      <dgm:prSet loTypeId="urn:microsoft.com/office/officeart/2005/8/layout/vList2" loCatId="list" qsTypeId="urn:microsoft.com/office/officeart/2005/8/quickstyle/simple5" qsCatId="simple" csTypeId="urn:microsoft.com/office/officeart/2005/8/colors/accent1_3" csCatId="accent1" phldr="1"/>
      <dgm:spPr/>
      <dgm:t>
        <a:bodyPr/>
        <a:lstStyle/>
        <a:p>
          <a:endParaRPr lang="es-MX"/>
        </a:p>
      </dgm:t>
    </dgm:pt>
    <dgm:pt modelId="{0314A2D3-8CA8-FD4C-8AB3-C36146A9419B}">
      <dgm:prSet/>
      <dgm:spPr/>
      <dgm:t>
        <a:bodyPr/>
        <a:lstStyle/>
        <a:p>
          <a:r>
            <a:rPr lang="es-ES_tradnl" dirty="0"/>
            <a:t>En todas las audiencias realizadas:</a:t>
          </a:r>
          <a:endParaRPr lang="es-AR" dirty="0"/>
        </a:p>
      </dgm:t>
    </dgm:pt>
    <dgm:pt modelId="{A4C3FD1B-3283-A947-B889-1453200DA982}" type="parTrans" cxnId="{4B5A06FB-AA05-6548-B86F-4DF1A5435856}">
      <dgm:prSet/>
      <dgm:spPr/>
      <dgm:t>
        <a:bodyPr/>
        <a:lstStyle/>
        <a:p>
          <a:pPr algn="ctr"/>
          <a:endParaRPr lang="es-MX"/>
        </a:p>
      </dgm:t>
    </dgm:pt>
    <dgm:pt modelId="{C5175E6B-1EBC-EF4F-BB62-03C91DE93C36}" type="sibTrans" cxnId="{4B5A06FB-AA05-6548-B86F-4DF1A5435856}">
      <dgm:prSet/>
      <dgm:spPr/>
      <dgm:t>
        <a:bodyPr/>
        <a:lstStyle/>
        <a:p>
          <a:endParaRPr lang="es-MX"/>
        </a:p>
      </dgm:t>
    </dgm:pt>
    <dgm:pt modelId="{B2865D1B-5C07-CD4F-9018-F4F9A94F134D}">
      <dgm:prSet custT="1"/>
      <dgm:spPr/>
      <dgm:t>
        <a:bodyPr/>
        <a:lstStyle/>
        <a:p>
          <a:r>
            <a:rPr lang="es-ES_tradnl" sz="2400" dirty="0"/>
            <a:t>Se determinó la liquidación final de condena, </a:t>
          </a:r>
          <a:endParaRPr lang="es-AR" sz="2400" dirty="0"/>
        </a:p>
      </dgm:t>
    </dgm:pt>
    <dgm:pt modelId="{D0C42634-B61D-164B-B5D3-DC17856A413D}" type="parTrans" cxnId="{A9DEAF01-63D7-754E-9AC8-AC706515DBFD}">
      <dgm:prSet/>
      <dgm:spPr/>
      <dgm:t>
        <a:bodyPr/>
        <a:lstStyle/>
        <a:p>
          <a:pPr algn="ctr"/>
          <a:endParaRPr lang="es-MX"/>
        </a:p>
      </dgm:t>
    </dgm:pt>
    <dgm:pt modelId="{B0F14198-60B5-F94C-AA4C-2DE0569B52FC}" type="sibTrans" cxnId="{A9DEAF01-63D7-754E-9AC8-AC706515DBFD}">
      <dgm:prSet/>
      <dgm:spPr/>
      <dgm:t>
        <a:bodyPr/>
        <a:lstStyle/>
        <a:p>
          <a:endParaRPr lang="es-MX"/>
        </a:p>
      </dgm:t>
    </dgm:pt>
    <dgm:pt modelId="{242BFECD-2180-E742-A9F8-DCFE68324C25}">
      <dgm:prSet custT="1"/>
      <dgm:spPr/>
      <dgm:t>
        <a:bodyPr/>
        <a:lstStyle/>
        <a:p>
          <a:r>
            <a:rPr lang="es-ES_tradnl" sz="2400" dirty="0"/>
            <a:t>Se arribó a acuerdos sobre las modalidades para su cumplimiento (fecha y modo de pago, cuotas, etc.). </a:t>
          </a:r>
          <a:endParaRPr lang="es-AR" sz="2400" dirty="0"/>
        </a:p>
      </dgm:t>
    </dgm:pt>
    <dgm:pt modelId="{3B6A8A94-9C2E-AE46-93E1-8B638269A4A4}" type="parTrans" cxnId="{4837F8AA-BF79-DA44-8799-8F6B5519B499}">
      <dgm:prSet/>
      <dgm:spPr/>
      <dgm:t>
        <a:bodyPr/>
        <a:lstStyle/>
        <a:p>
          <a:pPr algn="ctr"/>
          <a:endParaRPr lang="es-MX"/>
        </a:p>
      </dgm:t>
    </dgm:pt>
    <dgm:pt modelId="{82457107-2882-CC46-A696-69DD6DB98217}" type="sibTrans" cxnId="{4837F8AA-BF79-DA44-8799-8F6B5519B499}">
      <dgm:prSet/>
      <dgm:spPr/>
      <dgm:t>
        <a:bodyPr/>
        <a:lstStyle/>
        <a:p>
          <a:endParaRPr lang="es-MX"/>
        </a:p>
      </dgm:t>
    </dgm:pt>
    <dgm:pt modelId="{273220D3-3D91-F449-A0BC-329CD7BB4F20}">
      <dgm:prSet custT="1"/>
      <dgm:spPr/>
      <dgm:t>
        <a:bodyPr/>
        <a:lstStyle/>
        <a:p>
          <a:r>
            <a:rPr lang="es-ES_tradnl" sz="2400" dirty="0"/>
            <a:t>Se estableció la base regulatoria, acordando en unos casos los honorarios de los profesionales y en otros fijándolos directamente el Juez.</a:t>
          </a:r>
          <a:endParaRPr lang="es-AR" sz="2400" dirty="0"/>
        </a:p>
      </dgm:t>
    </dgm:pt>
    <dgm:pt modelId="{276C46D5-96C9-F946-97CE-1080C12856B2}" type="parTrans" cxnId="{26FE48D0-6C63-3B49-93DC-25C6B1AAD9ED}">
      <dgm:prSet/>
      <dgm:spPr/>
      <dgm:t>
        <a:bodyPr/>
        <a:lstStyle/>
        <a:p>
          <a:pPr algn="ctr"/>
          <a:endParaRPr lang="es-MX"/>
        </a:p>
      </dgm:t>
    </dgm:pt>
    <dgm:pt modelId="{1097C90D-8209-C245-B96B-917341D2920A}" type="sibTrans" cxnId="{26FE48D0-6C63-3B49-93DC-25C6B1AAD9ED}">
      <dgm:prSet/>
      <dgm:spPr/>
      <dgm:t>
        <a:bodyPr/>
        <a:lstStyle/>
        <a:p>
          <a:endParaRPr lang="es-MX"/>
        </a:p>
      </dgm:t>
    </dgm:pt>
    <dgm:pt modelId="{2669C109-F43D-DE4A-9CCF-D80BFC17B73F}">
      <dgm:prSet/>
      <dgm:spPr/>
      <dgm:t>
        <a:bodyPr/>
        <a:lstStyle/>
        <a:p>
          <a:pPr algn="ctr"/>
          <a:r>
            <a:rPr lang="es-ES_tradnl" dirty="0"/>
            <a:t>Además, se alcanzó el objetivo de concentrar en un único acto la notificación de las cuestiones decididas en el marco de la audiencia (aprobación de liquidación, determinación de base arancelaria, fijación de honorarios), así como la interposición de los recursos que los comparecientes estimaron pertinentes, concediéndose estos en la misma audiencia. En algunos casos inclusive, se ordenó la elevación a Cámara en ese acto, por no haber otro trámite pendiente.</a:t>
          </a:r>
          <a:endParaRPr lang="es-AR" dirty="0"/>
        </a:p>
      </dgm:t>
    </dgm:pt>
    <dgm:pt modelId="{4315C12B-8DB6-E44E-9E29-4E51A90A70E0}" type="parTrans" cxnId="{0767F2C0-0AB8-9C4F-BF5F-C0626B080646}">
      <dgm:prSet/>
      <dgm:spPr/>
      <dgm:t>
        <a:bodyPr/>
        <a:lstStyle/>
        <a:p>
          <a:pPr algn="ctr"/>
          <a:endParaRPr lang="es-MX"/>
        </a:p>
      </dgm:t>
    </dgm:pt>
    <dgm:pt modelId="{56DE9B3B-9194-2D48-AF66-F7B5A33A2869}" type="sibTrans" cxnId="{0767F2C0-0AB8-9C4F-BF5F-C0626B080646}">
      <dgm:prSet/>
      <dgm:spPr/>
      <dgm:t>
        <a:bodyPr/>
        <a:lstStyle/>
        <a:p>
          <a:endParaRPr lang="es-MX"/>
        </a:p>
      </dgm:t>
    </dgm:pt>
    <dgm:pt modelId="{8E4909B8-BC4A-7043-A955-DE73A9E1DACC}" type="pres">
      <dgm:prSet presAssocID="{BD5BE149-A81F-6440-B495-3C00A6898D4A}" presName="linear" presStyleCnt="0">
        <dgm:presLayoutVars>
          <dgm:animLvl val="lvl"/>
          <dgm:resizeHandles val="exact"/>
        </dgm:presLayoutVars>
      </dgm:prSet>
      <dgm:spPr/>
    </dgm:pt>
    <dgm:pt modelId="{9F6B5020-FE55-D04B-9DCA-4D9D30EB72E3}" type="pres">
      <dgm:prSet presAssocID="{0314A2D3-8CA8-FD4C-8AB3-C36146A9419B}" presName="parentText" presStyleLbl="node1" presStyleIdx="0" presStyleCnt="2" custScaleY="27118">
        <dgm:presLayoutVars>
          <dgm:chMax val="0"/>
          <dgm:bulletEnabled val="1"/>
        </dgm:presLayoutVars>
      </dgm:prSet>
      <dgm:spPr/>
    </dgm:pt>
    <dgm:pt modelId="{27D66C62-5444-C041-B997-24FFEA5B6B8B}" type="pres">
      <dgm:prSet presAssocID="{0314A2D3-8CA8-FD4C-8AB3-C36146A9419B}" presName="childText" presStyleLbl="revTx" presStyleIdx="0" presStyleCnt="1">
        <dgm:presLayoutVars>
          <dgm:bulletEnabled val="1"/>
        </dgm:presLayoutVars>
      </dgm:prSet>
      <dgm:spPr/>
    </dgm:pt>
    <dgm:pt modelId="{4A18DA41-5D86-864C-9235-BE119F017632}" type="pres">
      <dgm:prSet presAssocID="{2669C109-F43D-DE4A-9CCF-D80BFC17B73F}" presName="parentText" presStyleLbl="node1" presStyleIdx="1" presStyleCnt="2">
        <dgm:presLayoutVars>
          <dgm:chMax val="0"/>
          <dgm:bulletEnabled val="1"/>
        </dgm:presLayoutVars>
      </dgm:prSet>
      <dgm:spPr/>
    </dgm:pt>
  </dgm:ptLst>
  <dgm:cxnLst>
    <dgm:cxn modelId="{A9DEAF01-63D7-754E-9AC8-AC706515DBFD}" srcId="{0314A2D3-8CA8-FD4C-8AB3-C36146A9419B}" destId="{B2865D1B-5C07-CD4F-9018-F4F9A94F134D}" srcOrd="0" destOrd="0" parTransId="{D0C42634-B61D-164B-B5D3-DC17856A413D}" sibTransId="{B0F14198-60B5-F94C-AA4C-2DE0569B52FC}"/>
    <dgm:cxn modelId="{CDDC7938-AB0A-1E45-9990-F62C8D6FEEFB}" type="presOf" srcId="{273220D3-3D91-F449-A0BC-329CD7BB4F20}" destId="{27D66C62-5444-C041-B997-24FFEA5B6B8B}" srcOrd="0" destOrd="2" presId="urn:microsoft.com/office/officeart/2005/8/layout/vList2"/>
    <dgm:cxn modelId="{1BB9F453-7C14-0D41-A203-FE5D395070D6}" type="presOf" srcId="{242BFECD-2180-E742-A9F8-DCFE68324C25}" destId="{27D66C62-5444-C041-B997-24FFEA5B6B8B}" srcOrd="0" destOrd="1" presId="urn:microsoft.com/office/officeart/2005/8/layout/vList2"/>
    <dgm:cxn modelId="{4837F8AA-BF79-DA44-8799-8F6B5519B499}" srcId="{0314A2D3-8CA8-FD4C-8AB3-C36146A9419B}" destId="{242BFECD-2180-E742-A9F8-DCFE68324C25}" srcOrd="1" destOrd="0" parTransId="{3B6A8A94-9C2E-AE46-93E1-8B638269A4A4}" sibTransId="{82457107-2882-CC46-A696-69DD6DB98217}"/>
    <dgm:cxn modelId="{3F0924B2-9CCF-7C44-B2C7-0BB29CDD685E}" type="presOf" srcId="{2669C109-F43D-DE4A-9CCF-D80BFC17B73F}" destId="{4A18DA41-5D86-864C-9235-BE119F017632}" srcOrd="0" destOrd="0" presId="urn:microsoft.com/office/officeart/2005/8/layout/vList2"/>
    <dgm:cxn modelId="{3520FEBC-2F29-104A-B5ED-D03F0C30A743}" type="presOf" srcId="{B2865D1B-5C07-CD4F-9018-F4F9A94F134D}" destId="{27D66C62-5444-C041-B997-24FFEA5B6B8B}" srcOrd="0" destOrd="0" presId="urn:microsoft.com/office/officeart/2005/8/layout/vList2"/>
    <dgm:cxn modelId="{0767F2C0-0AB8-9C4F-BF5F-C0626B080646}" srcId="{BD5BE149-A81F-6440-B495-3C00A6898D4A}" destId="{2669C109-F43D-DE4A-9CCF-D80BFC17B73F}" srcOrd="1" destOrd="0" parTransId="{4315C12B-8DB6-E44E-9E29-4E51A90A70E0}" sibTransId="{56DE9B3B-9194-2D48-AF66-F7B5A33A2869}"/>
    <dgm:cxn modelId="{26FE48D0-6C63-3B49-93DC-25C6B1AAD9ED}" srcId="{0314A2D3-8CA8-FD4C-8AB3-C36146A9419B}" destId="{273220D3-3D91-F449-A0BC-329CD7BB4F20}" srcOrd="2" destOrd="0" parTransId="{276C46D5-96C9-F946-97CE-1080C12856B2}" sibTransId="{1097C90D-8209-C245-B96B-917341D2920A}"/>
    <dgm:cxn modelId="{5E15F1DD-68F4-CC45-A587-3C75C8D9D3B7}" type="presOf" srcId="{0314A2D3-8CA8-FD4C-8AB3-C36146A9419B}" destId="{9F6B5020-FE55-D04B-9DCA-4D9D30EB72E3}" srcOrd="0" destOrd="0" presId="urn:microsoft.com/office/officeart/2005/8/layout/vList2"/>
    <dgm:cxn modelId="{4B5A06FB-AA05-6548-B86F-4DF1A5435856}" srcId="{BD5BE149-A81F-6440-B495-3C00A6898D4A}" destId="{0314A2D3-8CA8-FD4C-8AB3-C36146A9419B}" srcOrd="0" destOrd="0" parTransId="{A4C3FD1B-3283-A947-B889-1453200DA982}" sibTransId="{C5175E6B-1EBC-EF4F-BB62-03C91DE93C36}"/>
    <dgm:cxn modelId="{6464CDFC-587C-B340-84A3-70CB12A4A831}" type="presOf" srcId="{BD5BE149-A81F-6440-B495-3C00A6898D4A}" destId="{8E4909B8-BC4A-7043-A955-DE73A9E1DACC}" srcOrd="0" destOrd="0" presId="urn:microsoft.com/office/officeart/2005/8/layout/vList2"/>
    <dgm:cxn modelId="{CC73222C-0D5C-1D4C-ABF7-1CBCA0E0B3C7}" type="presParOf" srcId="{8E4909B8-BC4A-7043-A955-DE73A9E1DACC}" destId="{9F6B5020-FE55-D04B-9DCA-4D9D30EB72E3}" srcOrd="0" destOrd="0" presId="urn:microsoft.com/office/officeart/2005/8/layout/vList2"/>
    <dgm:cxn modelId="{9268E017-325F-6B46-A3B4-D726A063BD27}" type="presParOf" srcId="{8E4909B8-BC4A-7043-A955-DE73A9E1DACC}" destId="{27D66C62-5444-C041-B997-24FFEA5B6B8B}" srcOrd="1" destOrd="0" presId="urn:microsoft.com/office/officeart/2005/8/layout/vList2"/>
    <dgm:cxn modelId="{732B0D11-4F28-B042-99A0-9708F32DCFE4}" type="presParOf" srcId="{8E4909B8-BC4A-7043-A955-DE73A9E1DACC}" destId="{4A18DA41-5D86-864C-9235-BE119F01763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7614EDA-CE36-4D06-9C5E-D7CE6FECA0A3}" type="doc">
      <dgm:prSet loTypeId="urn:microsoft.com/office/officeart/2005/8/layout/vList2" loCatId="list" qsTypeId="urn:microsoft.com/office/officeart/2005/8/quickstyle/simple5" qsCatId="simple" csTypeId="urn:microsoft.com/office/officeart/2005/8/colors/accent1_4" csCatId="accent1" phldr="1"/>
      <dgm:spPr/>
      <dgm:t>
        <a:bodyPr/>
        <a:lstStyle/>
        <a:p>
          <a:endParaRPr lang="en-US"/>
        </a:p>
      </dgm:t>
    </dgm:pt>
    <dgm:pt modelId="{B288D205-B821-4EC2-ADFE-CE822505ADF4}">
      <dgm:prSet custT="1"/>
      <dgm:spPr/>
      <dgm:t>
        <a:bodyPr/>
        <a:lstStyle/>
        <a:p>
          <a:pPr algn="ctr"/>
          <a:r>
            <a:rPr lang="es-ES_tradnl" sz="2600" dirty="0"/>
            <a:t>A modo comparativo, observamos que en las causas en las que se ha seguido el tradicional trámite, todos esos actos procesales -</a:t>
          </a:r>
          <a:r>
            <a:rPr lang="es-ES_tradnl" sz="2400" dirty="0"/>
            <a:t>que bajo esta iniciativa se concluyen en prácticamente una sola actuación que tiene lugar a pocos días de que la sentencia adquiere firmeza</a:t>
          </a:r>
          <a:r>
            <a:rPr lang="es-ES_tradnl" sz="2600" dirty="0"/>
            <a:t>- demandan meses o años.</a:t>
          </a:r>
          <a:endParaRPr lang="en-US" sz="2600" dirty="0"/>
        </a:p>
      </dgm:t>
    </dgm:pt>
    <dgm:pt modelId="{5EE4C054-2961-4D2D-B61D-475E7A4AA652}" type="parTrans" cxnId="{E455C954-5AC8-4951-813C-0F14E7D8D4ED}">
      <dgm:prSet/>
      <dgm:spPr/>
      <dgm:t>
        <a:bodyPr/>
        <a:lstStyle/>
        <a:p>
          <a:pPr algn="ctr"/>
          <a:endParaRPr lang="en-US"/>
        </a:p>
      </dgm:t>
    </dgm:pt>
    <dgm:pt modelId="{EDE46D4B-CE58-4DE7-A17F-479B2D6834B2}" type="sibTrans" cxnId="{E455C954-5AC8-4951-813C-0F14E7D8D4ED}">
      <dgm:prSet/>
      <dgm:spPr/>
      <dgm:t>
        <a:bodyPr/>
        <a:lstStyle/>
        <a:p>
          <a:pPr algn="ctr"/>
          <a:endParaRPr lang="en-US"/>
        </a:p>
      </dgm:t>
    </dgm:pt>
    <dgm:pt modelId="{FF3D5CA4-A86B-4734-8D2F-7FA5F6C8BF11}">
      <dgm:prSet/>
      <dgm:spPr/>
      <dgm:t>
        <a:bodyPr/>
        <a:lstStyle/>
        <a:p>
          <a:pPr algn="ctr"/>
          <a:r>
            <a:rPr lang="es-ES_tradnl"/>
            <a:t>Se observa, entonces, una notoria reducción de pasos procesales y un ahorro significativo de tiempo con la implementación de la iniciativa. </a:t>
          </a:r>
          <a:endParaRPr lang="en-US"/>
        </a:p>
      </dgm:t>
    </dgm:pt>
    <dgm:pt modelId="{D2ED429A-0818-4D32-9173-006CFD585F6D}" type="parTrans" cxnId="{B876B747-E781-47EE-AF2A-34C26A61D798}">
      <dgm:prSet/>
      <dgm:spPr/>
      <dgm:t>
        <a:bodyPr/>
        <a:lstStyle/>
        <a:p>
          <a:pPr algn="ctr"/>
          <a:endParaRPr lang="en-US"/>
        </a:p>
      </dgm:t>
    </dgm:pt>
    <dgm:pt modelId="{620A9F96-6800-444B-B03A-1C472D4B4DBC}" type="sibTrans" cxnId="{B876B747-E781-47EE-AF2A-34C26A61D798}">
      <dgm:prSet/>
      <dgm:spPr/>
      <dgm:t>
        <a:bodyPr/>
        <a:lstStyle/>
        <a:p>
          <a:pPr algn="ctr"/>
          <a:endParaRPr lang="en-US"/>
        </a:p>
      </dgm:t>
    </dgm:pt>
    <dgm:pt modelId="{D5B9EE4D-2E8C-41EA-8FDB-59403E927EE4}">
      <dgm:prSet/>
      <dgm:spPr/>
      <dgm:t>
        <a:bodyPr/>
        <a:lstStyle/>
        <a:p>
          <a:pPr algn="ctr"/>
          <a:r>
            <a:rPr lang="es-ES_tradnl" dirty="0"/>
            <a:t>Mientras bajo el esquema tradicional luego de la sentencia definitiva firme hasta la eventual elevación a Cámara pueden sucederse hasta 19 pasos luego de la sentencia, en el sistema implementado los mismos son concentrados en sólo 3.</a:t>
          </a:r>
          <a:endParaRPr lang="en-US" dirty="0"/>
        </a:p>
      </dgm:t>
    </dgm:pt>
    <dgm:pt modelId="{9953F055-0C56-45CA-83C3-1D465F32C5A3}" type="parTrans" cxnId="{1C4C6126-2D84-472D-95CC-7B52CDBFDD7C}">
      <dgm:prSet/>
      <dgm:spPr/>
      <dgm:t>
        <a:bodyPr/>
        <a:lstStyle/>
        <a:p>
          <a:pPr algn="ctr"/>
          <a:endParaRPr lang="en-US"/>
        </a:p>
      </dgm:t>
    </dgm:pt>
    <dgm:pt modelId="{3CA5406F-C260-4E65-940B-761F3E1ECD50}" type="sibTrans" cxnId="{1C4C6126-2D84-472D-95CC-7B52CDBFDD7C}">
      <dgm:prSet/>
      <dgm:spPr/>
      <dgm:t>
        <a:bodyPr/>
        <a:lstStyle/>
        <a:p>
          <a:pPr algn="ctr"/>
          <a:endParaRPr lang="en-US"/>
        </a:p>
      </dgm:t>
    </dgm:pt>
    <dgm:pt modelId="{DCA149A8-CAD9-1B46-9E3B-2512FFEB6380}" type="pres">
      <dgm:prSet presAssocID="{C7614EDA-CE36-4D06-9C5E-D7CE6FECA0A3}" presName="linear" presStyleCnt="0">
        <dgm:presLayoutVars>
          <dgm:animLvl val="lvl"/>
          <dgm:resizeHandles val="exact"/>
        </dgm:presLayoutVars>
      </dgm:prSet>
      <dgm:spPr/>
    </dgm:pt>
    <dgm:pt modelId="{B80D558D-05F8-474C-8936-94068BDA8EDD}" type="pres">
      <dgm:prSet presAssocID="{B288D205-B821-4EC2-ADFE-CE822505ADF4}" presName="parentText" presStyleLbl="node1" presStyleIdx="0" presStyleCnt="3">
        <dgm:presLayoutVars>
          <dgm:chMax val="0"/>
          <dgm:bulletEnabled val="1"/>
        </dgm:presLayoutVars>
      </dgm:prSet>
      <dgm:spPr/>
    </dgm:pt>
    <dgm:pt modelId="{DEF70ED3-4260-2642-AD73-FD225DB335B6}" type="pres">
      <dgm:prSet presAssocID="{EDE46D4B-CE58-4DE7-A17F-479B2D6834B2}" presName="spacer" presStyleCnt="0"/>
      <dgm:spPr/>
    </dgm:pt>
    <dgm:pt modelId="{33230101-CFFB-3642-B10C-22322A94291D}" type="pres">
      <dgm:prSet presAssocID="{FF3D5CA4-A86B-4734-8D2F-7FA5F6C8BF11}" presName="parentText" presStyleLbl="node1" presStyleIdx="1" presStyleCnt="3" custScaleY="84570">
        <dgm:presLayoutVars>
          <dgm:chMax val="0"/>
          <dgm:bulletEnabled val="1"/>
        </dgm:presLayoutVars>
      </dgm:prSet>
      <dgm:spPr/>
    </dgm:pt>
    <dgm:pt modelId="{D44E2644-EA1D-B246-A3A5-87905C8FFCCD}" type="pres">
      <dgm:prSet presAssocID="{620A9F96-6800-444B-B03A-1C472D4B4DBC}" presName="spacer" presStyleCnt="0"/>
      <dgm:spPr/>
    </dgm:pt>
    <dgm:pt modelId="{C8CEC109-72AF-F340-883A-3D42131CB58E}" type="pres">
      <dgm:prSet presAssocID="{D5B9EE4D-2E8C-41EA-8FDB-59403E927EE4}" presName="parentText" presStyleLbl="node1" presStyleIdx="2" presStyleCnt="3">
        <dgm:presLayoutVars>
          <dgm:chMax val="0"/>
          <dgm:bulletEnabled val="1"/>
        </dgm:presLayoutVars>
      </dgm:prSet>
      <dgm:spPr/>
    </dgm:pt>
  </dgm:ptLst>
  <dgm:cxnLst>
    <dgm:cxn modelId="{C542650C-DBD1-2644-B77E-624B8BC40AA4}" type="presOf" srcId="{B288D205-B821-4EC2-ADFE-CE822505ADF4}" destId="{B80D558D-05F8-474C-8936-94068BDA8EDD}" srcOrd="0" destOrd="0" presId="urn:microsoft.com/office/officeart/2005/8/layout/vList2"/>
    <dgm:cxn modelId="{6614D114-0BC5-FE45-8FE0-59FD9EEF35C5}" type="presOf" srcId="{D5B9EE4D-2E8C-41EA-8FDB-59403E927EE4}" destId="{C8CEC109-72AF-F340-883A-3D42131CB58E}" srcOrd="0" destOrd="0" presId="urn:microsoft.com/office/officeart/2005/8/layout/vList2"/>
    <dgm:cxn modelId="{1C4C6126-2D84-472D-95CC-7B52CDBFDD7C}" srcId="{C7614EDA-CE36-4D06-9C5E-D7CE6FECA0A3}" destId="{D5B9EE4D-2E8C-41EA-8FDB-59403E927EE4}" srcOrd="2" destOrd="0" parTransId="{9953F055-0C56-45CA-83C3-1D465F32C5A3}" sibTransId="{3CA5406F-C260-4E65-940B-761F3E1ECD50}"/>
    <dgm:cxn modelId="{6A01C23A-7211-454F-A705-6BD967F10A5F}" type="presOf" srcId="{FF3D5CA4-A86B-4734-8D2F-7FA5F6C8BF11}" destId="{33230101-CFFB-3642-B10C-22322A94291D}" srcOrd="0" destOrd="0" presId="urn:microsoft.com/office/officeart/2005/8/layout/vList2"/>
    <dgm:cxn modelId="{B876B747-E781-47EE-AF2A-34C26A61D798}" srcId="{C7614EDA-CE36-4D06-9C5E-D7CE6FECA0A3}" destId="{FF3D5CA4-A86B-4734-8D2F-7FA5F6C8BF11}" srcOrd="1" destOrd="0" parTransId="{D2ED429A-0818-4D32-9173-006CFD585F6D}" sibTransId="{620A9F96-6800-444B-B03A-1C472D4B4DBC}"/>
    <dgm:cxn modelId="{E455C954-5AC8-4951-813C-0F14E7D8D4ED}" srcId="{C7614EDA-CE36-4D06-9C5E-D7CE6FECA0A3}" destId="{B288D205-B821-4EC2-ADFE-CE822505ADF4}" srcOrd="0" destOrd="0" parTransId="{5EE4C054-2961-4D2D-B61D-475E7A4AA652}" sibTransId="{EDE46D4B-CE58-4DE7-A17F-479B2D6834B2}"/>
    <dgm:cxn modelId="{DAAA6CB2-0DBD-3D4E-B84B-4F1C5FCFC9B4}" type="presOf" srcId="{C7614EDA-CE36-4D06-9C5E-D7CE6FECA0A3}" destId="{DCA149A8-CAD9-1B46-9E3B-2512FFEB6380}" srcOrd="0" destOrd="0" presId="urn:microsoft.com/office/officeart/2005/8/layout/vList2"/>
    <dgm:cxn modelId="{ED2E608E-D7DA-834B-8842-01352DE3E4C0}" type="presParOf" srcId="{DCA149A8-CAD9-1B46-9E3B-2512FFEB6380}" destId="{B80D558D-05F8-474C-8936-94068BDA8EDD}" srcOrd="0" destOrd="0" presId="urn:microsoft.com/office/officeart/2005/8/layout/vList2"/>
    <dgm:cxn modelId="{206CBCDA-6465-9742-A2E3-229463C06B5E}" type="presParOf" srcId="{DCA149A8-CAD9-1B46-9E3B-2512FFEB6380}" destId="{DEF70ED3-4260-2642-AD73-FD225DB335B6}" srcOrd="1" destOrd="0" presId="urn:microsoft.com/office/officeart/2005/8/layout/vList2"/>
    <dgm:cxn modelId="{14516D15-97C9-8D41-B316-EC82DCD5B3A7}" type="presParOf" srcId="{DCA149A8-CAD9-1B46-9E3B-2512FFEB6380}" destId="{33230101-CFFB-3642-B10C-22322A94291D}" srcOrd="2" destOrd="0" presId="urn:microsoft.com/office/officeart/2005/8/layout/vList2"/>
    <dgm:cxn modelId="{A2347A34-6827-C947-89F0-54932D2BC442}" type="presParOf" srcId="{DCA149A8-CAD9-1B46-9E3B-2512FFEB6380}" destId="{D44E2644-EA1D-B246-A3A5-87905C8FFCCD}" srcOrd="3" destOrd="0" presId="urn:microsoft.com/office/officeart/2005/8/layout/vList2"/>
    <dgm:cxn modelId="{FBA366E5-58BA-C948-8166-AE13D7C4E0C0}" type="presParOf" srcId="{DCA149A8-CAD9-1B46-9E3B-2512FFEB6380}" destId="{C8CEC109-72AF-F340-883A-3D42131CB58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FE12D17-6DC1-4F52-8DE7-6677767C3039}" type="doc">
      <dgm:prSet loTypeId="urn:microsoft.com/office/officeart/2005/8/layout/hProcess11" loCatId="process" qsTypeId="urn:microsoft.com/office/officeart/2005/8/quickstyle/simple5" qsCatId="simple" csTypeId="urn:microsoft.com/office/officeart/2005/8/colors/accent1_2" csCatId="accent1" phldr="1"/>
      <dgm:spPr/>
    </dgm:pt>
    <dgm:pt modelId="{43D94B6C-C9D8-45B7-8774-7ADCAB408D31}">
      <dgm:prSet phldrT="[Texto]"/>
      <dgm:spPr/>
      <dgm:t>
        <a:bodyPr/>
        <a:lstStyle/>
        <a:p>
          <a:r>
            <a:rPr lang="es-AR" dirty="0"/>
            <a:t>Sentencia definitiva</a:t>
          </a:r>
        </a:p>
      </dgm:t>
    </dgm:pt>
    <dgm:pt modelId="{72BFFA95-701D-4018-AA80-59719BE54296}" type="parTrans" cxnId="{2FC74423-E5D7-4158-942B-31F63875EA97}">
      <dgm:prSet/>
      <dgm:spPr/>
      <dgm:t>
        <a:bodyPr/>
        <a:lstStyle/>
        <a:p>
          <a:endParaRPr lang="es-AR"/>
        </a:p>
      </dgm:t>
    </dgm:pt>
    <dgm:pt modelId="{D3CF7A63-836C-476B-A19F-F52B18EB8ADB}" type="sibTrans" cxnId="{2FC74423-E5D7-4158-942B-31F63875EA97}">
      <dgm:prSet/>
      <dgm:spPr/>
      <dgm:t>
        <a:bodyPr/>
        <a:lstStyle/>
        <a:p>
          <a:endParaRPr lang="es-AR"/>
        </a:p>
      </dgm:t>
    </dgm:pt>
    <dgm:pt modelId="{2100C9C3-E242-4B42-B9AB-6B8BB8578E18}">
      <dgm:prSet phldrT="[Texto]"/>
      <dgm:spPr/>
      <dgm:t>
        <a:bodyPr/>
        <a:lstStyle/>
        <a:p>
          <a:r>
            <a:rPr lang="es-AR" dirty="0"/>
            <a:t>Firmeza/Providencia "Por devueltos"</a:t>
          </a:r>
        </a:p>
        <a:p>
          <a:r>
            <a:rPr lang="es-AR" b="1" dirty="0"/>
            <a:t>Fijación de audiencia simplificadora de ejecución</a:t>
          </a:r>
        </a:p>
      </dgm:t>
    </dgm:pt>
    <dgm:pt modelId="{346D5B76-8ACE-4EED-A667-3E31526667AA}" type="parTrans" cxnId="{0A90F383-B0BD-4397-B534-1B4576B07D44}">
      <dgm:prSet/>
      <dgm:spPr/>
      <dgm:t>
        <a:bodyPr/>
        <a:lstStyle/>
        <a:p>
          <a:endParaRPr lang="es-AR"/>
        </a:p>
      </dgm:t>
    </dgm:pt>
    <dgm:pt modelId="{2B764863-D5DA-4A77-94DF-72AC19126C2D}" type="sibTrans" cxnId="{0A90F383-B0BD-4397-B534-1B4576B07D44}">
      <dgm:prSet/>
      <dgm:spPr/>
      <dgm:t>
        <a:bodyPr/>
        <a:lstStyle/>
        <a:p>
          <a:endParaRPr lang="es-AR"/>
        </a:p>
      </dgm:t>
    </dgm:pt>
    <dgm:pt modelId="{D51676FF-345E-4A44-9F29-F3170AD7DE4E}">
      <dgm:prSet phldrT="[Texto]"/>
      <dgm:spPr/>
      <dgm:t>
        <a:bodyPr/>
        <a:lstStyle/>
        <a:p>
          <a:r>
            <a:rPr lang="es-AR" dirty="0"/>
            <a:t>Notificación del auto "por devueltos" conjuntamente con la audiencia</a:t>
          </a:r>
        </a:p>
      </dgm:t>
    </dgm:pt>
    <dgm:pt modelId="{5DD44F6E-5D89-4813-B4DE-B8222B684531}" type="parTrans" cxnId="{EE0FBA17-0D41-42A8-B26A-61137F037306}">
      <dgm:prSet/>
      <dgm:spPr/>
      <dgm:t>
        <a:bodyPr/>
        <a:lstStyle/>
        <a:p>
          <a:endParaRPr lang="es-AR"/>
        </a:p>
      </dgm:t>
    </dgm:pt>
    <dgm:pt modelId="{751A4342-A4F5-400F-988E-A30633F25CC0}" type="sibTrans" cxnId="{EE0FBA17-0D41-42A8-B26A-61137F037306}">
      <dgm:prSet/>
      <dgm:spPr/>
      <dgm:t>
        <a:bodyPr/>
        <a:lstStyle/>
        <a:p>
          <a:endParaRPr lang="es-AR"/>
        </a:p>
      </dgm:t>
    </dgm:pt>
    <dgm:pt modelId="{197B3878-D58E-4B33-A284-CD4984D1967E}">
      <dgm:prSet custT="1"/>
      <dgm:spPr/>
      <dgm:t>
        <a:bodyPr/>
        <a:lstStyle/>
        <a:p>
          <a:r>
            <a:rPr lang="es-AR" sz="1400" b="1" dirty="0"/>
            <a:t>En el marco de la audiencia: </a:t>
          </a:r>
        </a:p>
        <a:p>
          <a:r>
            <a:rPr lang="es-AR" sz="1400" dirty="0"/>
            <a:t>Determinación liquidación final </a:t>
          </a:r>
        </a:p>
        <a:p>
          <a:r>
            <a:rPr lang="es-AR" sz="1400" dirty="0"/>
            <a:t>Fijación base arancelaria  </a:t>
          </a:r>
        </a:p>
        <a:p>
          <a:r>
            <a:rPr lang="es-AR" sz="1400" dirty="0"/>
            <a:t>Regulación de honorarios </a:t>
          </a:r>
        </a:p>
        <a:p>
          <a:r>
            <a:rPr lang="es-AR" sz="1400" dirty="0"/>
            <a:t>Acuerdo sobre modo y plazo de pago de condena</a:t>
          </a:r>
        </a:p>
        <a:p>
          <a:r>
            <a:rPr lang="es-AR" sz="1400" dirty="0"/>
            <a:t>Órdenes de pago</a:t>
          </a:r>
        </a:p>
        <a:p>
          <a:r>
            <a:rPr lang="es-AR" sz="1400" dirty="0"/>
            <a:t>Notificaciones </a:t>
          </a:r>
        </a:p>
        <a:p>
          <a:r>
            <a:rPr lang="es-AR" sz="1400" dirty="0"/>
            <a:t>Eventualmente interposición y concesión de recursos </a:t>
          </a:r>
        </a:p>
        <a:p>
          <a:r>
            <a:rPr lang="es-AR" sz="1400" dirty="0"/>
            <a:t>Elevación al Superior</a:t>
          </a:r>
          <a:endParaRPr lang="es-AR" sz="1050" dirty="0"/>
        </a:p>
      </dgm:t>
    </dgm:pt>
    <dgm:pt modelId="{A11A5AAA-B5C7-4B7A-9057-AB3A96ECF7A7}" type="parTrans" cxnId="{17DB9715-9E0B-4F95-A4CE-141EB2211EC1}">
      <dgm:prSet/>
      <dgm:spPr/>
      <dgm:t>
        <a:bodyPr/>
        <a:lstStyle/>
        <a:p>
          <a:endParaRPr lang="es-AR"/>
        </a:p>
      </dgm:t>
    </dgm:pt>
    <dgm:pt modelId="{903D171A-FD90-455A-9EA2-D96983CB544A}" type="sibTrans" cxnId="{17DB9715-9E0B-4F95-A4CE-141EB2211EC1}">
      <dgm:prSet/>
      <dgm:spPr/>
      <dgm:t>
        <a:bodyPr/>
        <a:lstStyle/>
        <a:p>
          <a:endParaRPr lang="es-AR"/>
        </a:p>
      </dgm:t>
    </dgm:pt>
    <dgm:pt modelId="{5FAAB023-26A8-FE46-8522-2004F23C8EB3}" type="pres">
      <dgm:prSet presAssocID="{1FE12D17-6DC1-4F52-8DE7-6677767C3039}" presName="Name0" presStyleCnt="0">
        <dgm:presLayoutVars>
          <dgm:dir/>
          <dgm:resizeHandles val="exact"/>
        </dgm:presLayoutVars>
      </dgm:prSet>
      <dgm:spPr/>
    </dgm:pt>
    <dgm:pt modelId="{2A0254A1-7ED0-7144-BDD7-2678117FB91B}" type="pres">
      <dgm:prSet presAssocID="{1FE12D17-6DC1-4F52-8DE7-6677767C3039}" presName="arrow" presStyleLbl="bgShp" presStyleIdx="0" presStyleCnt="1"/>
      <dgm:spPr/>
    </dgm:pt>
    <dgm:pt modelId="{37F3F2DD-06A0-BA49-B4CB-7E524C914A9C}" type="pres">
      <dgm:prSet presAssocID="{1FE12D17-6DC1-4F52-8DE7-6677767C3039}" presName="points" presStyleCnt="0"/>
      <dgm:spPr/>
    </dgm:pt>
    <dgm:pt modelId="{133EF57D-9C06-6147-AD96-3F84F6A7110D}" type="pres">
      <dgm:prSet presAssocID="{43D94B6C-C9D8-45B7-8774-7ADCAB408D31}" presName="compositeA" presStyleCnt="0"/>
      <dgm:spPr/>
    </dgm:pt>
    <dgm:pt modelId="{C1DFC6B4-337B-FF4E-A96C-5B405286ADB7}" type="pres">
      <dgm:prSet presAssocID="{43D94B6C-C9D8-45B7-8774-7ADCAB408D31}" presName="textA" presStyleLbl="revTx" presStyleIdx="0" presStyleCnt="4">
        <dgm:presLayoutVars>
          <dgm:bulletEnabled val="1"/>
        </dgm:presLayoutVars>
      </dgm:prSet>
      <dgm:spPr/>
    </dgm:pt>
    <dgm:pt modelId="{9F66CB39-E55C-E34E-A1CE-EE0F902946B4}" type="pres">
      <dgm:prSet presAssocID="{43D94B6C-C9D8-45B7-8774-7ADCAB408D31}" presName="circleA" presStyleLbl="node1" presStyleIdx="0" presStyleCnt="4"/>
      <dgm:spPr/>
    </dgm:pt>
    <dgm:pt modelId="{7B590FE2-DA78-EA41-A4CC-7FDC3107A2A4}" type="pres">
      <dgm:prSet presAssocID="{43D94B6C-C9D8-45B7-8774-7ADCAB408D31}" presName="spaceA" presStyleCnt="0"/>
      <dgm:spPr/>
    </dgm:pt>
    <dgm:pt modelId="{15A13C58-B9FD-8E4C-A78F-360DB01435E4}" type="pres">
      <dgm:prSet presAssocID="{D3CF7A63-836C-476B-A19F-F52B18EB8ADB}" presName="space" presStyleCnt="0"/>
      <dgm:spPr/>
    </dgm:pt>
    <dgm:pt modelId="{A847D3A9-C16B-C44A-9576-08C045E68D49}" type="pres">
      <dgm:prSet presAssocID="{2100C9C3-E242-4B42-B9AB-6B8BB8578E18}" presName="compositeB" presStyleCnt="0"/>
      <dgm:spPr/>
    </dgm:pt>
    <dgm:pt modelId="{66DB96F0-F1D1-AC47-9F6D-47D878366EF1}" type="pres">
      <dgm:prSet presAssocID="{2100C9C3-E242-4B42-B9AB-6B8BB8578E18}" presName="textB" presStyleLbl="revTx" presStyleIdx="1" presStyleCnt="4">
        <dgm:presLayoutVars>
          <dgm:bulletEnabled val="1"/>
        </dgm:presLayoutVars>
      </dgm:prSet>
      <dgm:spPr/>
    </dgm:pt>
    <dgm:pt modelId="{C020EC62-A33A-9346-9664-BE1914E373A0}" type="pres">
      <dgm:prSet presAssocID="{2100C9C3-E242-4B42-B9AB-6B8BB8578E18}" presName="circleB" presStyleLbl="node1" presStyleIdx="1" presStyleCnt="4"/>
      <dgm:spPr/>
    </dgm:pt>
    <dgm:pt modelId="{90F9797F-F4CA-D44A-9F9A-EAE115A48154}" type="pres">
      <dgm:prSet presAssocID="{2100C9C3-E242-4B42-B9AB-6B8BB8578E18}" presName="spaceB" presStyleCnt="0"/>
      <dgm:spPr/>
    </dgm:pt>
    <dgm:pt modelId="{BB1127F8-3257-0E48-9F83-98287E7A1AB7}" type="pres">
      <dgm:prSet presAssocID="{2B764863-D5DA-4A77-94DF-72AC19126C2D}" presName="space" presStyleCnt="0"/>
      <dgm:spPr/>
    </dgm:pt>
    <dgm:pt modelId="{B8C5DCFD-084E-BA47-AD37-2EBE058C7297}" type="pres">
      <dgm:prSet presAssocID="{D51676FF-345E-4A44-9F29-F3170AD7DE4E}" presName="compositeA" presStyleCnt="0"/>
      <dgm:spPr/>
    </dgm:pt>
    <dgm:pt modelId="{2BF5FA99-3B98-4F49-ABDA-E5F2F1CD3CDE}" type="pres">
      <dgm:prSet presAssocID="{D51676FF-345E-4A44-9F29-F3170AD7DE4E}" presName="textA" presStyleLbl="revTx" presStyleIdx="2" presStyleCnt="4">
        <dgm:presLayoutVars>
          <dgm:bulletEnabled val="1"/>
        </dgm:presLayoutVars>
      </dgm:prSet>
      <dgm:spPr/>
    </dgm:pt>
    <dgm:pt modelId="{5F34FFB2-49E3-0044-87B0-F323A2188800}" type="pres">
      <dgm:prSet presAssocID="{D51676FF-345E-4A44-9F29-F3170AD7DE4E}" presName="circleA" presStyleLbl="node1" presStyleIdx="2" presStyleCnt="4"/>
      <dgm:spPr/>
    </dgm:pt>
    <dgm:pt modelId="{D3273FDE-AB94-C142-962E-32B456C00F5C}" type="pres">
      <dgm:prSet presAssocID="{D51676FF-345E-4A44-9F29-F3170AD7DE4E}" presName="spaceA" presStyleCnt="0"/>
      <dgm:spPr/>
    </dgm:pt>
    <dgm:pt modelId="{7472B879-E64E-9B4A-8F43-C3FEE7DA23F9}" type="pres">
      <dgm:prSet presAssocID="{751A4342-A4F5-400F-988E-A30633F25CC0}" presName="space" presStyleCnt="0"/>
      <dgm:spPr/>
    </dgm:pt>
    <dgm:pt modelId="{8431B7AD-736D-0743-B9F4-541952C24C24}" type="pres">
      <dgm:prSet presAssocID="{197B3878-D58E-4B33-A284-CD4984D1967E}" presName="compositeB" presStyleCnt="0"/>
      <dgm:spPr/>
    </dgm:pt>
    <dgm:pt modelId="{8E3C32F5-A6F3-DB41-8FC4-57203C7884CC}" type="pres">
      <dgm:prSet presAssocID="{197B3878-D58E-4B33-A284-CD4984D1967E}" presName="textB" presStyleLbl="revTx" presStyleIdx="3" presStyleCnt="4">
        <dgm:presLayoutVars>
          <dgm:bulletEnabled val="1"/>
        </dgm:presLayoutVars>
      </dgm:prSet>
      <dgm:spPr/>
    </dgm:pt>
    <dgm:pt modelId="{8FE14D5C-F291-7F4C-BE2D-63A8D58FEDD5}" type="pres">
      <dgm:prSet presAssocID="{197B3878-D58E-4B33-A284-CD4984D1967E}" presName="circleB" presStyleLbl="node1" presStyleIdx="3" presStyleCnt="4"/>
      <dgm:spPr/>
    </dgm:pt>
    <dgm:pt modelId="{701DE277-B2CD-6E46-9FFF-F20B9AB34CBE}" type="pres">
      <dgm:prSet presAssocID="{197B3878-D58E-4B33-A284-CD4984D1967E}" presName="spaceB" presStyleCnt="0"/>
      <dgm:spPr/>
    </dgm:pt>
  </dgm:ptLst>
  <dgm:cxnLst>
    <dgm:cxn modelId="{17DB9715-9E0B-4F95-A4CE-141EB2211EC1}" srcId="{1FE12D17-6DC1-4F52-8DE7-6677767C3039}" destId="{197B3878-D58E-4B33-A284-CD4984D1967E}" srcOrd="3" destOrd="0" parTransId="{A11A5AAA-B5C7-4B7A-9057-AB3A96ECF7A7}" sibTransId="{903D171A-FD90-455A-9EA2-D96983CB544A}"/>
    <dgm:cxn modelId="{EE0FBA17-0D41-42A8-B26A-61137F037306}" srcId="{1FE12D17-6DC1-4F52-8DE7-6677767C3039}" destId="{D51676FF-345E-4A44-9F29-F3170AD7DE4E}" srcOrd="2" destOrd="0" parTransId="{5DD44F6E-5D89-4813-B4DE-B8222B684531}" sibTransId="{751A4342-A4F5-400F-988E-A30633F25CC0}"/>
    <dgm:cxn modelId="{2FC74423-E5D7-4158-942B-31F63875EA97}" srcId="{1FE12D17-6DC1-4F52-8DE7-6677767C3039}" destId="{43D94B6C-C9D8-45B7-8774-7ADCAB408D31}" srcOrd="0" destOrd="0" parTransId="{72BFFA95-701D-4018-AA80-59719BE54296}" sibTransId="{D3CF7A63-836C-476B-A19F-F52B18EB8ADB}"/>
    <dgm:cxn modelId="{99F68132-32A8-E64F-AD7B-20A927B50B37}" type="presOf" srcId="{43D94B6C-C9D8-45B7-8774-7ADCAB408D31}" destId="{C1DFC6B4-337B-FF4E-A96C-5B405286ADB7}" srcOrd="0" destOrd="0" presId="urn:microsoft.com/office/officeart/2005/8/layout/hProcess11"/>
    <dgm:cxn modelId="{9536B059-9C4D-ED49-926F-F20B8C80F81D}" type="presOf" srcId="{197B3878-D58E-4B33-A284-CD4984D1967E}" destId="{8E3C32F5-A6F3-DB41-8FC4-57203C7884CC}" srcOrd="0" destOrd="0" presId="urn:microsoft.com/office/officeart/2005/8/layout/hProcess11"/>
    <dgm:cxn modelId="{0A90F383-B0BD-4397-B534-1B4576B07D44}" srcId="{1FE12D17-6DC1-4F52-8DE7-6677767C3039}" destId="{2100C9C3-E242-4B42-B9AB-6B8BB8578E18}" srcOrd="1" destOrd="0" parTransId="{346D5B76-8ACE-4EED-A667-3E31526667AA}" sibTransId="{2B764863-D5DA-4A77-94DF-72AC19126C2D}"/>
    <dgm:cxn modelId="{96722785-D96C-8F41-BF49-5DD802955B0F}" type="presOf" srcId="{2100C9C3-E242-4B42-B9AB-6B8BB8578E18}" destId="{66DB96F0-F1D1-AC47-9F6D-47D878366EF1}" srcOrd="0" destOrd="0" presId="urn:microsoft.com/office/officeart/2005/8/layout/hProcess11"/>
    <dgm:cxn modelId="{B14E7CB1-2933-1F4B-8CCE-36575F3051B7}" type="presOf" srcId="{1FE12D17-6DC1-4F52-8DE7-6677767C3039}" destId="{5FAAB023-26A8-FE46-8522-2004F23C8EB3}" srcOrd="0" destOrd="0" presId="urn:microsoft.com/office/officeart/2005/8/layout/hProcess11"/>
    <dgm:cxn modelId="{DE31EEC6-C551-D14F-84CE-4555410BCD0D}" type="presOf" srcId="{D51676FF-345E-4A44-9F29-F3170AD7DE4E}" destId="{2BF5FA99-3B98-4F49-ABDA-E5F2F1CD3CDE}" srcOrd="0" destOrd="0" presId="urn:microsoft.com/office/officeart/2005/8/layout/hProcess11"/>
    <dgm:cxn modelId="{CBB59C4E-15FD-5443-A9B6-1119CAC3D20A}" type="presParOf" srcId="{5FAAB023-26A8-FE46-8522-2004F23C8EB3}" destId="{2A0254A1-7ED0-7144-BDD7-2678117FB91B}" srcOrd="0" destOrd="0" presId="urn:microsoft.com/office/officeart/2005/8/layout/hProcess11"/>
    <dgm:cxn modelId="{CEB191E0-110D-9E49-AD3C-ABBCBB464ADA}" type="presParOf" srcId="{5FAAB023-26A8-FE46-8522-2004F23C8EB3}" destId="{37F3F2DD-06A0-BA49-B4CB-7E524C914A9C}" srcOrd="1" destOrd="0" presId="urn:microsoft.com/office/officeart/2005/8/layout/hProcess11"/>
    <dgm:cxn modelId="{5D5F172A-3F3A-9542-B9FB-5E4AC45DD729}" type="presParOf" srcId="{37F3F2DD-06A0-BA49-B4CB-7E524C914A9C}" destId="{133EF57D-9C06-6147-AD96-3F84F6A7110D}" srcOrd="0" destOrd="0" presId="urn:microsoft.com/office/officeart/2005/8/layout/hProcess11"/>
    <dgm:cxn modelId="{2C776081-69BC-7E43-91F3-30048F1A516B}" type="presParOf" srcId="{133EF57D-9C06-6147-AD96-3F84F6A7110D}" destId="{C1DFC6B4-337B-FF4E-A96C-5B405286ADB7}" srcOrd="0" destOrd="0" presId="urn:microsoft.com/office/officeart/2005/8/layout/hProcess11"/>
    <dgm:cxn modelId="{0BC5F80C-6850-F541-B582-CB5B04354F3B}" type="presParOf" srcId="{133EF57D-9C06-6147-AD96-3F84F6A7110D}" destId="{9F66CB39-E55C-E34E-A1CE-EE0F902946B4}" srcOrd="1" destOrd="0" presId="urn:microsoft.com/office/officeart/2005/8/layout/hProcess11"/>
    <dgm:cxn modelId="{A96FAA15-3D8E-4344-A846-6014AA989234}" type="presParOf" srcId="{133EF57D-9C06-6147-AD96-3F84F6A7110D}" destId="{7B590FE2-DA78-EA41-A4CC-7FDC3107A2A4}" srcOrd="2" destOrd="0" presId="urn:microsoft.com/office/officeart/2005/8/layout/hProcess11"/>
    <dgm:cxn modelId="{7E493827-4DE1-6746-B106-4DCE7271CA3D}" type="presParOf" srcId="{37F3F2DD-06A0-BA49-B4CB-7E524C914A9C}" destId="{15A13C58-B9FD-8E4C-A78F-360DB01435E4}" srcOrd="1" destOrd="0" presId="urn:microsoft.com/office/officeart/2005/8/layout/hProcess11"/>
    <dgm:cxn modelId="{FD9C447D-2804-8A43-A6AB-FE3A0F4972BB}" type="presParOf" srcId="{37F3F2DD-06A0-BA49-B4CB-7E524C914A9C}" destId="{A847D3A9-C16B-C44A-9576-08C045E68D49}" srcOrd="2" destOrd="0" presId="urn:microsoft.com/office/officeart/2005/8/layout/hProcess11"/>
    <dgm:cxn modelId="{91882AD1-DEFF-C84C-83A6-7270DD6F646F}" type="presParOf" srcId="{A847D3A9-C16B-C44A-9576-08C045E68D49}" destId="{66DB96F0-F1D1-AC47-9F6D-47D878366EF1}" srcOrd="0" destOrd="0" presId="urn:microsoft.com/office/officeart/2005/8/layout/hProcess11"/>
    <dgm:cxn modelId="{ACDC0947-F683-0242-A275-89DDA2CD8796}" type="presParOf" srcId="{A847D3A9-C16B-C44A-9576-08C045E68D49}" destId="{C020EC62-A33A-9346-9664-BE1914E373A0}" srcOrd="1" destOrd="0" presId="urn:microsoft.com/office/officeart/2005/8/layout/hProcess11"/>
    <dgm:cxn modelId="{3CD1ED5F-4CC2-E843-8140-AE7CD6B4E782}" type="presParOf" srcId="{A847D3A9-C16B-C44A-9576-08C045E68D49}" destId="{90F9797F-F4CA-D44A-9F9A-EAE115A48154}" srcOrd="2" destOrd="0" presId="urn:microsoft.com/office/officeart/2005/8/layout/hProcess11"/>
    <dgm:cxn modelId="{023FED77-42EA-C540-B320-5913CA821953}" type="presParOf" srcId="{37F3F2DD-06A0-BA49-B4CB-7E524C914A9C}" destId="{BB1127F8-3257-0E48-9F83-98287E7A1AB7}" srcOrd="3" destOrd="0" presId="urn:microsoft.com/office/officeart/2005/8/layout/hProcess11"/>
    <dgm:cxn modelId="{909786E4-6EA8-3343-8DAD-2369A09F8592}" type="presParOf" srcId="{37F3F2DD-06A0-BA49-B4CB-7E524C914A9C}" destId="{B8C5DCFD-084E-BA47-AD37-2EBE058C7297}" srcOrd="4" destOrd="0" presId="urn:microsoft.com/office/officeart/2005/8/layout/hProcess11"/>
    <dgm:cxn modelId="{AE50D194-5987-DF4C-8D7B-E28F3F671122}" type="presParOf" srcId="{B8C5DCFD-084E-BA47-AD37-2EBE058C7297}" destId="{2BF5FA99-3B98-4F49-ABDA-E5F2F1CD3CDE}" srcOrd="0" destOrd="0" presId="urn:microsoft.com/office/officeart/2005/8/layout/hProcess11"/>
    <dgm:cxn modelId="{AE3F56A4-A09E-3240-8077-E8C680ECFD32}" type="presParOf" srcId="{B8C5DCFD-084E-BA47-AD37-2EBE058C7297}" destId="{5F34FFB2-49E3-0044-87B0-F323A2188800}" srcOrd="1" destOrd="0" presId="urn:microsoft.com/office/officeart/2005/8/layout/hProcess11"/>
    <dgm:cxn modelId="{EA2B7771-1D21-AC43-B9F8-866F4DB661A8}" type="presParOf" srcId="{B8C5DCFD-084E-BA47-AD37-2EBE058C7297}" destId="{D3273FDE-AB94-C142-962E-32B456C00F5C}" srcOrd="2" destOrd="0" presId="urn:microsoft.com/office/officeart/2005/8/layout/hProcess11"/>
    <dgm:cxn modelId="{B17F0E83-BF68-DD4E-9234-10FCD0D203EC}" type="presParOf" srcId="{37F3F2DD-06A0-BA49-B4CB-7E524C914A9C}" destId="{7472B879-E64E-9B4A-8F43-C3FEE7DA23F9}" srcOrd="5" destOrd="0" presId="urn:microsoft.com/office/officeart/2005/8/layout/hProcess11"/>
    <dgm:cxn modelId="{6B17D831-7F08-4640-8881-D562A0101609}" type="presParOf" srcId="{37F3F2DD-06A0-BA49-B4CB-7E524C914A9C}" destId="{8431B7AD-736D-0743-B9F4-541952C24C24}" srcOrd="6" destOrd="0" presId="urn:microsoft.com/office/officeart/2005/8/layout/hProcess11"/>
    <dgm:cxn modelId="{A34F1EC1-B293-1E42-9836-496035FD234B}" type="presParOf" srcId="{8431B7AD-736D-0743-B9F4-541952C24C24}" destId="{8E3C32F5-A6F3-DB41-8FC4-57203C7884CC}" srcOrd="0" destOrd="0" presId="urn:microsoft.com/office/officeart/2005/8/layout/hProcess11"/>
    <dgm:cxn modelId="{983BCA2F-5F92-9042-98F0-F8709A127289}" type="presParOf" srcId="{8431B7AD-736D-0743-B9F4-541952C24C24}" destId="{8FE14D5C-F291-7F4C-BE2D-63A8D58FEDD5}" srcOrd="1" destOrd="0" presId="urn:microsoft.com/office/officeart/2005/8/layout/hProcess11"/>
    <dgm:cxn modelId="{7575D5E5-BB2A-5A48-ACF9-4AC1DBC46BAB}" type="presParOf" srcId="{8431B7AD-736D-0743-B9F4-541952C24C24}" destId="{701DE277-B2CD-6E46-9FFF-F20B9AB34CBE}"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4EC6A5F-7F81-8246-89C1-7A2B3DEC5C00}" type="doc">
      <dgm:prSet loTypeId="urn:microsoft.com/office/officeart/2009/3/layout/PlusandMinus" loCatId="process" qsTypeId="urn:microsoft.com/office/officeart/2005/8/quickstyle/simple5" qsCatId="simple" csTypeId="urn:microsoft.com/office/officeart/2005/8/colors/colorful5" csCatId="colorful" phldr="1"/>
      <dgm:spPr/>
      <dgm:t>
        <a:bodyPr/>
        <a:lstStyle/>
        <a:p>
          <a:endParaRPr lang="es-MX"/>
        </a:p>
      </dgm:t>
    </dgm:pt>
    <dgm:pt modelId="{567E072C-0E6C-854D-AA81-226FAF0A198E}">
      <dgm:prSet/>
      <dgm:spPr/>
      <dgm:t>
        <a:bodyPr/>
        <a:lstStyle/>
        <a:p>
          <a:r>
            <a:rPr lang="es-AR" b="1" dirty="0"/>
            <a:t>Sistema tradicional</a:t>
          </a:r>
        </a:p>
      </dgm:t>
    </dgm:pt>
    <dgm:pt modelId="{C2EFFBF0-D2AF-B64A-8156-49D7D3626CA5}" type="parTrans" cxnId="{DA7D6284-E691-F84A-A66E-D2DB6E531292}">
      <dgm:prSet/>
      <dgm:spPr/>
      <dgm:t>
        <a:bodyPr/>
        <a:lstStyle/>
        <a:p>
          <a:endParaRPr lang="es-MX"/>
        </a:p>
      </dgm:t>
    </dgm:pt>
    <dgm:pt modelId="{E2C111EC-2018-1E42-BD5B-085A6FFDC76D}" type="sibTrans" cxnId="{DA7D6284-E691-F84A-A66E-D2DB6E531292}">
      <dgm:prSet/>
      <dgm:spPr/>
      <dgm:t>
        <a:bodyPr/>
        <a:lstStyle/>
        <a:p>
          <a:endParaRPr lang="es-MX"/>
        </a:p>
      </dgm:t>
    </dgm:pt>
    <dgm:pt modelId="{D4E9595F-908C-2C43-BAD6-BB7C0034EC55}">
      <dgm:prSet/>
      <dgm:spPr/>
      <dgm:t>
        <a:bodyPr/>
        <a:lstStyle/>
        <a:p>
          <a:r>
            <a:rPr lang="es-AR" dirty="0"/>
            <a:t>Providencia “por devueltos”</a:t>
          </a:r>
        </a:p>
      </dgm:t>
    </dgm:pt>
    <dgm:pt modelId="{3927BB6A-6134-1546-A1D8-05A4E97076DD}" type="parTrans" cxnId="{E2F76A02-018F-0B4D-9129-D3D35FCFEA04}">
      <dgm:prSet/>
      <dgm:spPr/>
      <dgm:t>
        <a:bodyPr/>
        <a:lstStyle/>
        <a:p>
          <a:endParaRPr lang="es-MX"/>
        </a:p>
      </dgm:t>
    </dgm:pt>
    <dgm:pt modelId="{88E91B52-2B9D-0B4E-B5D5-018D2E355BE8}" type="sibTrans" cxnId="{E2F76A02-018F-0B4D-9129-D3D35FCFEA04}">
      <dgm:prSet/>
      <dgm:spPr/>
      <dgm:t>
        <a:bodyPr/>
        <a:lstStyle/>
        <a:p>
          <a:endParaRPr lang="es-MX"/>
        </a:p>
      </dgm:t>
    </dgm:pt>
    <dgm:pt modelId="{0049A245-7EE7-3F43-8AFC-52D5FFB181BE}">
      <dgm:prSet/>
      <dgm:spPr/>
      <dgm:t>
        <a:bodyPr/>
        <a:lstStyle/>
        <a:p>
          <a:r>
            <a:rPr lang="es-AR" dirty="0"/>
            <a:t>Notificación “por devueltos”</a:t>
          </a:r>
        </a:p>
      </dgm:t>
    </dgm:pt>
    <dgm:pt modelId="{979AE51E-735A-D54E-9579-400B561142E1}" type="parTrans" cxnId="{A69803B6-5622-6449-944C-6ABFA07BFF9B}">
      <dgm:prSet/>
      <dgm:spPr/>
      <dgm:t>
        <a:bodyPr/>
        <a:lstStyle/>
        <a:p>
          <a:endParaRPr lang="es-MX"/>
        </a:p>
      </dgm:t>
    </dgm:pt>
    <dgm:pt modelId="{9259A207-01AC-9943-AAB2-E3D71E32FAD4}" type="sibTrans" cxnId="{A69803B6-5622-6449-944C-6ABFA07BFF9B}">
      <dgm:prSet/>
      <dgm:spPr/>
      <dgm:t>
        <a:bodyPr/>
        <a:lstStyle/>
        <a:p>
          <a:endParaRPr lang="es-MX"/>
        </a:p>
      </dgm:t>
    </dgm:pt>
    <dgm:pt modelId="{FC712B3E-8E04-C148-A2EC-3D5DFF2332BC}">
      <dgm:prSet/>
      <dgm:spPr/>
      <dgm:t>
        <a:bodyPr/>
        <a:lstStyle/>
        <a:p>
          <a:r>
            <a:rPr lang="es-AR"/>
            <a:t>Presentación liquidación</a:t>
          </a:r>
        </a:p>
      </dgm:t>
    </dgm:pt>
    <dgm:pt modelId="{72314713-F6EF-A841-8545-063E72A746A8}" type="parTrans" cxnId="{83052590-7868-FF41-8326-15B8A9D1F9BF}">
      <dgm:prSet/>
      <dgm:spPr/>
      <dgm:t>
        <a:bodyPr/>
        <a:lstStyle/>
        <a:p>
          <a:endParaRPr lang="es-MX"/>
        </a:p>
      </dgm:t>
    </dgm:pt>
    <dgm:pt modelId="{563CD09E-5E64-9449-89CE-85742369C3CE}" type="sibTrans" cxnId="{83052590-7868-FF41-8326-15B8A9D1F9BF}">
      <dgm:prSet/>
      <dgm:spPr/>
      <dgm:t>
        <a:bodyPr/>
        <a:lstStyle/>
        <a:p>
          <a:endParaRPr lang="es-MX"/>
        </a:p>
      </dgm:t>
    </dgm:pt>
    <dgm:pt modelId="{8F089E36-6737-1D49-AF14-E3CC61633D2E}">
      <dgm:prSet/>
      <dgm:spPr/>
      <dgm:t>
        <a:bodyPr/>
        <a:lstStyle/>
        <a:p>
          <a:r>
            <a:rPr lang="es-AR"/>
            <a:t>Traslado liquidación</a:t>
          </a:r>
        </a:p>
      </dgm:t>
    </dgm:pt>
    <dgm:pt modelId="{F86E7144-40F7-974E-A4C7-BD5E7BD75F78}" type="parTrans" cxnId="{91ACB3FF-5FB9-7C46-8602-8B467DEE0FF9}">
      <dgm:prSet/>
      <dgm:spPr/>
      <dgm:t>
        <a:bodyPr/>
        <a:lstStyle/>
        <a:p>
          <a:endParaRPr lang="es-MX"/>
        </a:p>
      </dgm:t>
    </dgm:pt>
    <dgm:pt modelId="{717BD41B-395B-FA46-BA76-60D2A5C88ECA}" type="sibTrans" cxnId="{91ACB3FF-5FB9-7C46-8602-8B467DEE0FF9}">
      <dgm:prSet/>
      <dgm:spPr/>
      <dgm:t>
        <a:bodyPr/>
        <a:lstStyle/>
        <a:p>
          <a:endParaRPr lang="es-MX"/>
        </a:p>
      </dgm:t>
    </dgm:pt>
    <dgm:pt modelId="{544B55A3-B493-624D-9304-8B0A8261E136}">
      <dgm:prSet/>
      <dgm:spPr/>
      <dgm:t>
        <a:bodyPr/>
        <a:lstStyle/>
        <a:p>
          <a:r>
            <a:rPr lang="es-AR"/>
            <a:t>Notificación traslado</a:t>
          </a:r>
        </a:p>
      </dgm:t>
    </dgm:pt>
    <dgm:pt modelId="{98B66FCC-6700-3241-B7EB-54113CBFBD3C}" type="parTrans" cxnId="{11CD8532-76AB-964A-830E-DEE0CACC2766}">
      <dgm:prSet/>
      <dgm:spPr/>
      <dgm:t>
        <a:bodyPr/>
        <a:lstStyle/>
        <a:p>
          <a:endParaRPr lang="es-MX"/>
        </a:p>
      </dgm:t>
    </dgm:pt>
    <dgm:pt modelId="{1E3B5562-D929-574A-911E-F3BF43362AAC}" type="sibTrans" cxnId="{11CD8532-76AB-964A-830E-DEE0CACC2766}">
      <dgm:prSet/>
      <dgm:spPr/>
      <dgm:t>
        <a:bodyPr/>
        <a:lstStyle/>
        <a:p>
          <a:endParaRPr lang="es-MX"/>
        </a:p>
      </dgm:t>
    </dgm:pt>
    <dgm:pt modelId="{DF0E80DC-434C-E641-9BFD-ED82FC3C94E6}">
      <dgm:prSet/>
      <dgm:spPr/>
      <dgm:t>
        <a:bodyPr/>
        <a:lstStyle/>
        <a:p>
          <a:r>
            <a:rPr lang="es-AR" dirty="0"/>
            <a:t>Impugnaciones</a:t>
          </a:r>
        </a:p>
      </dgm:t>
    </dgm:pt>
    <dgm:pt modelId="{CA97F8E8-8FE9-B240-9C7B-DD6AF62E969A}" type="parTrans" cxnId="{C3C052D1-1A89-2047-8EA8-425D7123F1A0}">
      <dgm:prSet/>
      <dgm:spPr/>
      <dgm:t>
        <a:bodyPr/>
        <a:lstStyle/>
        <a:p>
          <a:endParaRPr lang="es-MX"/>
        </a:p>
      </dgm:t>
    </dgm:pt>
    <dgm:pt modelId="{74D8211E-0303-C746-BBD5-2C03F1218C09}" type="sibTrans" cxnId="{C3C052D1-1A89-2047-8EA8-425D7123F1A0}">
      <dgm:prSet/>
      <dgm:spPr/>
      <dgm:t>
        <a:bodyPr/>
        <a:lstStyle/>
        <a:p>
          <a:endParaRPr lang="es-MX"/>
        </a:p>
      </dgm:t>
    </dgm:pt>
    <dgm:pt modelId="{EE505F26-8DE9-AA46-A7A4-02078A5FCE16}">
      <dgm:prSet/>
      <dgm:spPr/>
      <dgm:t>
        <a:bodyPr/>
        <a:lstStyle/>
        <a:p>
          <a:r>
            <a:rPr lang="es-AR"/>
            <a:t>Traslado de impugnaciones</a:t>
          </a:r>
        </a:p>
      </dgm:t>
    </dgm:pt>
    <dgm:pt modelId="{B655E433-C6E3-2F45-9203-BE084C999B5D}" type="parTrans" cxnId="{34B2745C-D003-AB43-B8F1-D5C76FEE1CC8}">
      <dgm:prSet/>
      <dgm:spPr/>
      <dgm:t>
        <a:bodyPr/>
        <a:lstStyle/>
        <a:p>
          <a:endParaRPr lang="es-MX"/>
        </a:p>
      </dgm:t>
    </dgm:pt>
    <dgm:pt modelId="{89650953-5DCA-764D-B292-CB896CEA9182}" type="sibTrans" cxnId="{34B2745C-D003-AB43-B8F1-D5C76FEE1CC8}">
      <dgm:prSet/>
      <dgm:spPr/>
      <dgm:t>
        <a:bodyPr/>
        <a:lstStyle/>
        <a:p>
          <a:endParaRPr lang="es-MX"/>
        </a:p>
      </dgm:t>
    </dgm:pt>
    <dgm:pt modelId="{47F016C3-A580-2542-A41D-89A638A976D4}">
      <dgm:prSet/>
      <dgm:spPr/>
      <dgm:t>
        <a:bodyPr/>
        <a:lstStyle/>
        <a:p>
          <a:r>
            <a:rPr lang="es-AR"/>
            <a:t>Notificación del traslado</a:t>
          </a:r>
        </a:p>
      </dgm:t>
    </dgm:pt>
    <dgm:pt modelId="{EC1E5E64-D934-774D-96C4-766BE5D1FCAC}" type="parTrans" cxnId="{007832F3-D8EE-B14F-82B9-05A9D8930D34}">
      <dgm:prSet/>
      <dgm:spPr/>
      <dgm:t>
        <a:bodyPr/>
        <a:lstStyle/>
        <a:p>
          <a:endParaRPr lang="es-MX"/>
        </a:p>
      </dgm:t>
    </dgm:pt>
    <dgm:pt modelId="{0DB6111F-37F1-6C4D-BC9D-4E3E05BEF78B}" type="sibTrans" cxnId="{007832F3-D8EE-B14F-82B9-05A9D8930D34}">
      <dgm:prSet/>
      <dgm:spPr/>
      <dgm:t>
        <a:bodyPr/>
        <a:lstStyle/>
        <a:p>
          <a:endParaRPr lang="es-MX"/>
        </a:p>
      </dgm:t>
    </dgm:pt>
    <dgm:pt modelId="{6A6FA2B1-DF84-8445-A9B1-4F5B075CC6EF}">
      <dgm:prSet/>
      <dgm:spPr/>
      <dgm:t>
        <a:bodyPr/>
        <a:lstStyle/>
        <a:p>
          <a:r>
            <a:rPr lang="es-AR"/>
            <a:t>Resolución sobre liquidación/fijación de honorarios</a:t>
          </a:r>
        </a:p>
      </dgm:t>
    </dgm:pt>
    <dgm:pt modelId="{BC6D45F2-6EF3-5041-B826-57801B2CB001}" type="parTrans" cxnId="{492DCBFE-C0C2-214D-8D9B-A4DA75D37195}">
      <dgm:prSet/>
      <dgm:spPr/>
      <dgm:t>
        <a:bodyPr/>
        <a:lstStyle/>
        <a:p>
          <a:endParaRPr lang="es-MX"/>
        </a:p>
      </dgm:t>
    </dgm:pt>
    <dgm:pt modelId="{D262F068-049E-A649-B155-29DD4A9F06D6}" type="sibTrans" cxnId="{492DCBFE-C0C2-214D-8D9B-A4DA75D37195}">
      <dgm:prSet/>
      <dgm:spPr/>
      <dgm:t>
        <a:bodyPr/>
        <a:lstStyle/>
        <a:p>
          <a:endParaRPr lang="es-MX"/>
        </a:p>
      </dgm:t>
    </dgm:pt>
    <dgm:pt modelId="{939EDF0D-193E-224E-9D6C-2FCE72570376}">
      <dgm:prSet/>
      <dgm:spPr/>
      <dgm:t>
        <a:bodyPr/>
        <a:lstStyle/>
        <a:p>
          <a:r>
            <a:rPr lang="es-AR"/>
            <a:t>Notificaciones</a:t>
          </a:r>
        </a:p>
      </dgm:t>
    </dgm:pt>
    <dgm:pt modelId="{AE5EA2F7-3E24-A947-B9B1-AF41487F7948}" type="parTrans" cxnId="{81D3AE42-E91A-234F-B394-E0AAED26532C}">
      <dgm:prSet/>
      <dgm:spPr/>
      <dgm:t>
        <a:bodyPr/>
        <a:lstStyle/>
        <a:p>
          <a:endParaRPr lang="es-MX"/>
        </a:p>
      </dgm:t>
    </dgm:pt>
    <dgm:pt modelId="{765EEFD6-A286-9046-810B-1104E39BE699}" type="sibTrans" cxnId="{81D3AE42-E91A-234F-B394-E0AAED26532C}">
      <dgm:prSet/>
      <dgm:spPr/>
      <dgm:t>
        <a:bodyPr/>
        <a:lstStyle/>
        <a:p>
          <a:endParaRPr lang="es-MX"/>
        </a:p>
      </dgm:t>
    </dgm:pt>
    <dgm:pt modelId="{D1ED51D3-153C-1044-852C-AA26D8048BD7}">
      <dgm:prSet/>
      <dgm:spPr/>
      <dgm:t>
        <a:bodyPr/>
        <a:lstStyle/>
        <a:p>
          <a:r>
            <a:rPr lang="es-AR"/>
            <a:t>Interposición de recursos</a:t>
          </a:r>
        </a:p>
      </dgm:t>
    </dgm:pt>
    <dgm:pt modelId="{4CFC8296-3051-734D-BFD2-B5400E5C99C6}" type="parTrans" cxnId="{CC43B350-F99A-4443-B5E2-BCA294DFAD3B}">
      <dgm:prSet/>
      <dgm:spPr/>
      <dgm:t>
        <a:bodyPr/>
        <a:lstStyle/>
        <a:p>
          <a:endParaRPr lang="es-MX"/>
        </a:p>
      </dgm:t>
    </dgm:pt>
    <dgm:pt modelId="{6D58C907-6A9E-7844-AC5A-342BEE7ED1CE}" type="sibTrans" cxnId="{CC43B350-F99A-4443-B5E2-BCA294DFAD3B}">
      <dgm:prSet/>
      <dgm:spPr/>
      <dgm:t>
        <a:bodyPr/>
        <a:lstStyle/>
        <a:p>
          <a:endParaRPr lang="es-MX"/>
        </a:p>
      </dgm:t>
    </dgm:pt>
    <dgm:pt modelId="{11CD1D34-9746-E64A-85E1-BFBC58CE7984}">
      <dgm:prSet/>
      <dgm:spPr/>
      <dgm:t>
        <a:bodyPr/>
        <a:lstStyle/>
        <a:p>
          <a:r>
            <a:rPr lang="es-AR"/>
            <a:t>Concesión de recursos</a:t>
          </a:r>
        </a:p>
      </dgm:t>
    </dgm:pt>
    <dgm:pt modelId="{FEE9E2F5-77C8-944C-B10A-6BED4ED3DAB2}" type="parTrans" cxnId="{5D98FD98-463E-6B45-8D53-3DA41533984B}">
      <dgm:prSet/>
      <dgm:spPr/>
      <dgm:t>
        <a:bodyPr/>
        <a:lstStyle/>
        <a:p>
          <a:endParaRPr lang="es-MX"/>
        </a:p>
      </dgm:t>
    </dgm:pt>
    <dgm:pt modelId="{3C77794B-76F6-7D4D-81D5-8C9CA154D976}" type="sibTrans" cxnId="{5D98FD98-463E-6B45-8D53-3DA41533984B}">
      <dgm:prSet/>
      <dgm:spPr/>
      <dgm:t>
        <a:bodyPr/>
        <a:lstStyle/>
        <a:p>
          <a:endParaRPr lang="es-MX"/>
        </a:p>
      </dgm:t>
    </dgm:pt>
    <dgm:pt modelId="{0449276C-62BF-8548-9374-6216711B0A39}">
      <dgm:prSet/>
      <dgm:spPr/>
      <dgm:t>
        <a:bodyPr/>
        <a:lstStyle/>
        <a:p>
          <a:r>
            <a:rPr lang="es-AR"/>
            <a:t>Elevación a Cámara</a:t>
          </a:r>
        </a:p>
      </dgm:t>
    </dgm:pt>
    <dgm:pt modelId="{C1DEAAD3-02C6-224F-8181-3FC3ABBBCE7E}" type="parTrans" cxnId="{736593D0-0C9B-CF4F-A090-A96B0532A7C0}">
      <dgm:prSet/>
      <dgm:spPr/>
      <dgm:t>
        <a:bodyPr/>
        <a:lstStyle/>
        <a:p>
          <a:endParaRPr lang="es-MX"/>
        </a:p>
      </dgm:t>
    </dgm:pt>
    <dgm:pt modelId="{7BAFDE47-2C00-0C40-9921-960DDE7AE74C}" type="sibTrans" cxnId="{736593D0-0C9B-CF4F-A090-A96B0532A7C0}">
      <dgm:prSet/>
      <dgm:spPr/>
      <dgm:t>
        <a:bodyPr/>
        <a:lstStyle/>
        <a:p>
          <a:endParaRPr lang="es-MX"/>
        </a:p>
      </dgm:t>
    </dgm:pt>
    <dgm:pt modelId="{BDAFD97E-F2AA-FE46-B8A2-9785943B11DE}">
      <dgm:prSet/>
      <dgm:spPr/>
      <dgm:t>
        <a:bodyPr/>
        <a:lstStyle/>
        <a:p>
          <a:r>
            <a:rPr lang="es-AR"/>
            <a:t>Providencia ”por devueltos”</a:t>
          </a:r>
        </a:p>
      </dgm:t>
    </dgm:pt>
    <dgm:pt modelId="{999E152D-2E4F-654F-9276-F5026FF1D3B4}" type="parTrans" cxnId="{58E76B37-10F2-5C4F-837C-06403A9635BC}">
      <dgm:prSet/>
      <dgm:spPr/>
      <dgm:t>
        <a:bodyPr/>
        <a:lstStyle/>
        <a:p>
          <a:endParaRPr lang="es-MX"/>
        </a:p>
      </dgm:t>
    </dgm:pt>
    <dgm:pt modelId="{563CE879-60FD-0748-B4D1-4F73CEFCE0ED}" type="sibTrans" cxnId="{58E76B37-10F2-5C4F-837C-06403A9635BC}">
      <dgm:prSet/>
      <dgm:spPr/>
      <dgm:t>
        <a:bodyPr/>
        <a:lstStyle/>
        <a:p>
          <a:endParaRPr lang="es-MX"/>
        </a:p>
      </dgm:t>
    </dgm:pt>
    <dgm:pt modelId="{AFD26B7A-3866-484C-9D7E-8B0B120A7132}">
      <dgm:prSet/>
      <dgm:spPr/>
      <dgm:t>
        <a:bodyPr/>
        <a:lstStyle/>
        <a:p>
          <a:r>
            <a:rPr lang="es-AR"/>
            <a:t>Notificación ”por devueltos”</a:t>
          </a:r>
        </a:p>
      </dgm:t>
    </dgm:pt>
    <dgm:pt modelId="{6484C799-63C5-7846-B457-603EF110547A}" type="parTrans" cxnId="{9F8657EA-31CF-4F45-85FE-FED99898CC88}">
      <dgm:prSet/>
      <dgm:spPr/>
      <dgm:t>
        <a:bodyPr/>
        <a:lstStyle/>
        <a:p>
          <a:endParaRPr lang="es-MX"/>
        </a:p>
      </dgm:t>
    </dgm:pt>
    <dgm:pt modelId="{76A5411B-927E-A443-B583-5C2EB24CAA48}" type="sibTrans" cxnId="{9F8657EA-31CF-4F45-85FE-FED99898CC88}">
      <dgm:prSet/>
      <dgm:spPr/>
      <dgm:t>
        <a:bodyPr/>
        <a:lstStyle/>
        <a:p>
          <a:endParaRPr lang="es-MX"/>
        </a:p>
      </dgm:t>
    </dgm:pt>
    <dgm:pt modelId="{B2162986-3C2C-614B-AE23-E91CF66C0627}">
      <dgm:prSet/>
      <dgm:spPr/>
      <dgm:t>
        <a:bodyPr/>
        <a:lstStyle/>
        <a:p>
          <a:r>
            <a:rPr lang="es-AR"/>
            <a:t>Intimación a cumplir condena</a:t>
          </a:r>
        </a:p>
      </dgm:t>
    </dgm:pt>
    <dgm:pt modelId="{0714770D-EDCD-F64C-A6B3-CD96CB502432}" type="parTrans" cxnId="{51BE75D1-F712-6443-9923-A364CEAA9EEF}">
      <dgm:prSet/>
      <dgm:spPr/>
      <dgm:t>
        <a:bodyPr/>
        <a:lstStyle/>
        <a:p>
          <a:endParaRPr lang="es-MX"/>
        </a:p>
      </dgm:t>
    </dgm:pt>
    <dgm:pt modelId="{A50F171D-15B6-3146-972E-EE6DF992BC4F}" type="sibTrans" cxnId="{51BE75D1-F712-6443-9923-A364CEAA9EEF}">
      <dgm:prSet/>
      <dgm:spPr/>
      <dgm:t>
        <a:bodyPr/>
        <a:lstStyle/>
        <a:p>
          <a:endParaRPr lang="es-MX"/>
        </a:p>
      </dgm:t>
    </dgm:pt>
    <dgm:pt modelId="{3DFE56DA-C390-D240-AEFB-89E3F119971D}">
      <dgm:prSet/>
      <dgm:spPr/>
      <dgm:t>
        <a:bodyPr/>
        <a:lstStyle/>
        <a:p>
          <a:r>
            <a:rPr lang="es-AR"/>
            <a:t>Depósito de condena</a:t>
          </a:r>
        </a:p>
      </dgm:t>
    </dgm:pt>
    <dgm:pt modelId="{81107CB2-FC24-2142-A23B-819477A6117C}" type="parTrans" cxnId="{968FF107-8E34-6849-BCAA-E37DCBFC666D}">
      <dgm:prSet/>
      <dgm:spPr/>
      <dgm:t>
        <a:bodyPr/>
        <a:lstStyle/>
        <a:p>
          <a:endParaRPr lang="es-MX"/>
        </a:p>
      </dgm:t>
    </dgm:pt>
    <dgm:pt modelId="{B4AC719A-3079-E54F-A94B-090D8295F141}" type="sibTrans" cxnId="{968FF107-8E34-6849-BCAA-E37DCBFC666D}">
      <dgm:prSet/>
      <dgm:spPr/>
      <dgm:t>
        <a:bodyPr/>
        <a:lstStyle/>
        <a:p>
          <a:endParaRPr lang="es-MX"/>
        </a:p>
      </dgm:t>
    </dgm:pt>
    <dgm:pt modelId="{E41D9416-DBA5-014D-B02E-DEF8130B6029}">
      <dgm:prSet/>
      <dgm:spPr/>
      <dgm:t>
        <a:bodyPr/>
        <a:lstStyle/>
        <a:p>
          <a:r>
            <a:rPr lang="es-AR"/>
            <a:t>Solicitud de libramiento de fondos</a:t>
          </a:r>
        </a:p>
      </dgm:t>
    </dgm:pt>
    <dgm:pt modelId="{7B048392-BCD9-1C49-91A6-0B27F2205D86}" type="parTrans" cxnId="{14E0201C-27A4-A94F-9551-B4A99F71E5A9}">
      <dgm:prSet/>
      <dgm:spPr/>
      <dgm:t>
        <a:bodyPr/>
        <a:lstStyle/>
        <a:p>
          <a:endParaRPr lang="es-MX"/>
        </a:p>
      </dgm:t>
    </dgm:pt>
    <dgm:pt modelId="{C77E29AC-9DBA-6E4D-B82E-2BBDF7EE5E9E}" type="sibTrans" cxnId="{14E0201C-27A4-A94F-9551-B4A99F71E5A9}">
      <dgm:prSet/>
      <dgm:spPr/>
      <dgm:t>
        <a:bodyPr/>
        <a:lstStyle/>
        <a:p>
          <a:endParaRPr lang="es-MX"/>
        </a:p>
      </dgm:t>
    </dgm:pt>
    <dgm:pt modelId="{92B4F25F-27F7-6F40-AEDB-189468A2EDB7}">
      <dgm:prSet/>
      <dgm:spPr/>
      <dgm:t>
        <a:bodyPr/>
        <a:lstStyle/>
        <a:p>
          <a:r>
            <a:rPr lang="es-AR"/>
            <a:t>Órdenes de pago</a:t>
          </a:r>
        </a:p>
      </dgm:t>
    </dgm:pt>
    <dgm:pt modelId="{5BAD49FF-8D1D-A94E-BE40-979191D8ED7C}" type="parTrans" cxnId="{0F18A715-3035-0443-823A-4B2ED9101484}">
      <dgm:prSet/>
      <dgm:spPr/>
      <dgm:t>
        <a:bodyPr/>
        <a:lstStyle/>
        <a:p>
          <a:endParaRPr lang="es-MX"/>
        </a:p>
      </dgm:t>
    </dgm:pt>
    <dgm:pt modelId="{B4EBCA09-8714-5B49-9177-CDA0ACACD755}" type="sibTrans" cxnId="{0F18A715-3035-0443-823A-4B2ED9101484}">
      <dgm:prSet/>
      <dgm:spPr/>
      <dgm:t>
        <a:bodyPr/>
        <a:lstStyle/>
        <a:p>
          <a:endParaRPr lang="es-MX"/>
        </a:p>
      </dgm:t>
    </dgm:pt>
    <dgm:pt modelId="{C87E8627-0290-F241-A2C8-5269E1E8749D}">
      <dgm:prSet/>
      <dgm:spPr/>
      <dgm:t>
        <a:bodyPr/>
        <a:lstStyle/>
        <a:p>
          <a:r>
            <a:rPr lang="es-AR" b="1" dirty="0"/>
            <a:t>Sistema simplificado</a:t>
          </a:r>
        </a:p>
      </dgm:t>
    </dgm:pt>
    <dgm:pt modelId="{BDD99560-2130-0542-B3F8-946F4C671FE7}" type="parTrans" cxnId="{66B01C22-AA50-8B4A-BDD3-082E40D5BF83}">
      <dgm:prSet/>
      <dgm:spPr/>
      <dgm:t>
        <a:bodyPr/>
        <a:lstStyle/>
        <a:p>
          <a:endParaRPr lang="es-MX"/>
        </a:p>
      </dgm:t>
    </dgm:pt>
    <dgm:pt modelId="{2CE8FCF1-D687-BD47-920A-DDD072C11C85}" type="sibTrans" cxnId="{66B01C22-AA50-8B4A-BDD3-082E40D5BF83}">
      <dgm:prSet/>
      <dgm:spPr/>
      <dgm:t>
        <a:bodyPr/>
        <a:lstStyle/>
        <a:p>
          <a:endParaRPr lang="es-MX"/>
        </a:p>
      </dgm:t>
    </dgm:pt>
    <dgm:pt modelId="{55C92D57-54A2-7B40-BCDA-6B2E6A36EEC9}">
      <dgm:prSet/>
      <dgm:spPr/>
      <dgm:t>
        <a:bodyPr/>
        <a:lstStyle/>
        <a:p>
          <a:r>
            <a:rPr lang="es-AR" dirty="0"/>
            <a:t>Providencia “por devueltos” y fijación de audiencia</a:t>
          </a:r>
        </a:p>
      </dgm:t>
    </dgm:pt>
    <dgm:pt modelId="{BC3C68D9-5416-A141-8195-47B2FE49339B}" type="parTrans" cxnId="{4938C6C0-312D-4941-BA82-28444EDA374A}">
      <dgm:prSet/>
      <dgm:spPr/>
      <dgm:t>
        <a:bodyPr/>
        <a:lstStyle/>
        <a:p>
          <a:endParaRPr lang="es-MX"/>
        </a:p>
      </dgm:t>
    </dgm:pt>
    <dgm:pt modelId="{6DECF708-797C-7444-8E03-618B094D0EC7}" type="sibTrans" cxnId="{4938C6C0-312D-4941-BA82-28444EDA374A}">
      <dgm:prSet/>
      <dgm:spPr/>
      <dgm:t>
        <a:bodyPr/>
        <a:lstStyle/>
        <a:p>
          <a:endParaRPr lang="es-MX"/>
        </a:p>
      </dgm:t>
    </dgm:pt>
    <dgm:pt modelId="{A8278B84-1BBA-304B-8698-47A74620B211}">
      <dgm:prSet/>
      <dgm:spPr/>
      <dgm:t>
        <a:bodyPr/>
        <a:lstStyle/>
        <a:p>
          <a:r>
            <a:rPr lang="es-AR"/>
            <a:t>Notificación de audiencia</a:t>
          </a:r>
        </a:p>
      </dgm:t>
    </dgm:pt>
    <dgm:pt modelId="{FBD25122-D2CC-824B-A791-CF456FBA747C}" type="parTrans" cxnId="{D6968B2F-B7AC-D04D-B76B-1142EA68D465}">
      <dgm:prSet/>
      <dgm:spPr/>
      <dgm:t>
        <a:bodyPr/>
        <a:lstStyle/>
        <a:p>
          <a:endParaRPr lang="es-MX"/>
        </a:p>
      </dgm:t>
    </dgm:pt>
    <dgm:pt modelId="{3599257A-FB67-BF41-B696-9B0F22CC263E}" type="sibTrans" cxnId="{D6968B2F-B7AC-D04D-B76B-1142EA68D465}">
      <dgm:prSet/>
      <dgm:spPr/>
      <dgm:t>
        <a:bodyPr/>
        <a:lstStyle/>
        <a:p>
          <a:endParaRPr lang="es-MX"/>
        </a:p>
      </dgm:t>
    </dgm:pt>
    <dgm:pt modelId="{AA28EA87-E2AA-9A47-A11F-46124050252F}">
      <dgm:prSet/>
      <dgm:spPr/>
      <dgm:t>
        <a:bodyPr/>
        <a:lstStyle/>
        <a:p>
          <a:r>
            <a:rPr lang="es-AR" dirty="0"/>
            <a:t>Audiencia simplificadora</a:t>
          </a:r>
        </a:p>
      </dgm:t>
    </dgm:pt>
    <dgm:pt modelId="{B16CCFFC-DDBA-A043-AF10-FFCEA41391A4}" type="parTrans" cxnId="{CC1606A4-14A0-DE4C-B5BC-59236924C5B1}">
      <dgm:prSet/>
      <dgm:spPr/>
      <dgm:t>
        <a:bodyPr/>
        <a:lstStyle/>
        <a:p>
          <a:endParaRPr lang="es-MX"/>
        </a:p>
      </dgm:t>
    </dgm:pt>
    <dgm:pt modelId="{0F360688-7D04-9042-B4F6-1B47DF11AC8C}" type="sibTrans" cxnId="{CC1606A4-14A0-DE4C-B5BC-59236924C5B1}">
      <dgm:prSet/>
      <dgm:spPr/>
      <dgm:t>
        <a:bodyPr/>
        <a:lstStyle/>
        <a:p>
          <a:endParaRPr lang="es-MX"/>
        </a:p>
      </dgm:t>
    </dgm:pt>
    <dgm:pt modelId="{C43713D8-C28B-5744-BA23-A593305FA354}" type="pres">
      <dgm:prSet presAssocID="{74EC6A5F-7F81-8246-89C1-7A2B3DEC5C00}" presName="Name0" presStyleCnt="0">
        <dgm:presLayoutVars>
          <dgm:chMax val="2"/>
          <dgm:chPref val="2"/>
          <dgm:dir/>
          <dgm:animOne/>
          <dgm:resizeHandles val="exact"/>
        </dgm:presLayoutVars>
      </dgm:prSet>
      <dgm:spPr/>
    </dgm:pt>
    <dgm:pt modelId="{5004C69C-A1E8-774E-9A65-95FFC72187F2}" type="pres">
      <dgm:prSet presAssocID="{74EC6A5F-7F81-8246-89C1-7A2B3DEC5C00}" presName="Background" presStyleLbl="bgImgPlace1" presStyleIdx="0" presStyleCnt="1" custAng="21213969" custLinFactNeighborX="-2036" custLinFactNeighborY="-1045"/>
      <dgm:spPr/>
    </dgm:pt>
    <dgm:pt modelId="{716D9F14-6DA5-C941-90CD-9A572FAFC14A}" type="pres">
      <dgm:prSet presAssocID="{74EC6A5F-7F81-8246-89C1-7A2B3DEC5C00}" presName="ParentText1" presStyleLbl="revTx" presStyleIdx="0" presStyleCnt="2" custScaleY="104965" custLinFactNeighborX="5362" custLinFactNeighborY="623">
        <dgm:presLayoutVars>
          <dgm:chMax val="0"/>
          <dgm:chPref val="0"/>
          <dgm:bulletEnabled val="1"/>
        </dgm:presLayoutVars>
      </dgm:prSet>
      <dgm:spPr/>
    </dgm:pt>
    <dgm:pt modelId="{699D5544-DFCA-EB49-BC8D-6BC455F38952}" type="pres">
      <dgm:prSet presAssocID="{74EC6A5F-7F81-8246-89C1-7A2B3DEC5C00}" presName="ParentText2" presStyleLbl="revTx" presStyleIdx="1" presStyleCnt="2" custLinFactNeighborX="1721" custLinFactNeighborY="-4607">
        <dgm:presLayoutVars>
          <dgm:chMax val="0"/>
          <dgm:chPref val="0"/>
          <dgm:bulletEnabled val="1"/>
        </dgm:presLayoutVars>
      </dgm:prSet>
      <dgm:spPr/>
    </dgm:pt>
    <dgm:pt modelId="{CB62BB33-A5FF-CF4C-9CEC-923DC90B8361}" type="pres">
      <dgm:prSet presAssocID="{74EC6A5F-7F81-8246-89C1-7A2B3DEC5C00}" presName="Plus" presStyleLbl="alignNode1" presStyleIdx="0" presStyleCnt="2"/>
      <dgm:spPr>
        <a:gradFill rotWithShape="0">
          <a:gsLst>
            <a:gs pos="18000">
              <a:srgbClr val="FF0000"/>
            </a:gs>
            <a:gs pos="100000">
              <a:srgbClr val="FF0000"/>
            </a:gs>
            <a:gs pos="100000">
              <a:schemeClr val="accent5">
                <a:hueOff val="0"/>
                <a:satOff val="0"/>
                <a:lumOff val="0"/>
                <a:alphaOff val="0"/>
                <a:lumMod val="99000"/>
                <a:satMod val="120000"/>
                <a:shade val="78000"/>
              </a:schemeClr>
            </a:gs>
          </a:gsLst>
        </a:gradFill>
      </dgm:spPr>
    </dgm:pt>
    <dgm:pt modelId="{F9C056DB-9514-7B4B-B8EC-A5E8DDD5690F}" type="pres">
      <dgm:prSet presAssocID="{74EC6A5F-7F81-8246-89C1-7A2B3DEC5C00}" presName="Minus" presStyleLbl="alignNode1" presStyleIdx="1" presStyleCnt="2"/>
      <dgm:spPr/>
    </dgm:pt>
    <dgm:pt modelId="{944B393B-9243-6548-82E2-66539EEB4CFF}" type="pres">
      <dgm:prSet presAssocID="{74EC6A5F-7F81-8246-89C1-7A2B3DEC5C00}" presName="Divider" presStyleLbl="parChTrans1D1" presStyleIdx="0" presStyleCnt="1"/>
      <dgm:spPr/>
    </dgm:pt>
  </dgm:ptLst>
  <dgm:cxnLst>
    <dgm:cxn modelId="{E2F76A02-018F-0B4D-9129-D3D35FCFEA04}" srcId="{567E072C-0E6C-854D-AA81-226FAF0A198E}" destId="{D4E9595F-908C-2C43-BAD6-BB7C0034EC55}" srcOrd="0" destOrd="0" parTransId="{3927BB6A-6134-1546-A1D8-05A4E97076DD}" sibTransId="{88E91B52-2B9D-0B4E-B5D5-018D2E355BE8}"/>
    <dgm:cxn modelId="{968FF107-8E34-6849-BCAA-E37DCBFC666D}" srcId="{567E072C-0E6C-854D-AA81-226FAF0A198E}" destId="{3DFE56DA-C390-D240-AEFB-89E3F119971D}" srcOrd="16" destOrd="0" parTransId="{81107CB2-FC24-2142-A23B-819477A6117C}" sibTransId="{B4AC719A-3079-E54F-A94B-090D8295F141}"/>
    <dgm:cxn modelId="{02A6C50D-1F7B-9D4C-81C1-FD5678416BC3}" type="presOf" srcId="{A8278B84-1BBA-304B-8698-47A74620B211}" destId="{699D5544-DFCA-EB49-BC8D-6BC455F38952}" srcOrd="0" destOrd="2" presId="urn:microsoft.com/office/officeart/2009/3/layout/PlusandMinus"/>
    <dgm:cxn modelId="{0F18A715-3035-0443-823A-4B2ED9101484}" srcId="{567E072C-0E6C-854D-AA81-226FAF0A198E}" destId="{92B4F25F-27F7-6F40-AEDB-189468A2EDB7}" srcOrd="18" destOrd="0" parTransId="{5BAD49FF-8D1D-A94E-BE40-979191D8ED7C}" sibTransId="{B4EBCA09-8714-5B49-9177-CDA0ACACD755}"/>
    <dgm:cxn modelId="{51E7FA1A-26A3-8D40-9EF4-DB7D87E23AD6}" type="presOf" srcId="{0049A245-7EE7-3F43-8AFC-52D5FFB181BE}" destId="{716D9F14-6DA5-C941-90CD-9A572FAFC14A}" srcOrd="0" destOrd="2" presId="urn:microsoft.com/office/officeart/2009/3/layout/PlusandMinus"/>
    <dgm:cxn modelId="{14E0201C-27A4-A94F-9551-B4A99F71E5A9}" srcId="{567E072C-0E6C-854D-AA81-226FAF0A198E}" destId="{E41D9416-DBA5-014D-B02E-DEF8130B6029}" srcOrd="17" destOrd="0" parTransId="{7B048392-BCD9-1C49-91A6-0B27F2205D86}" sibTransId="{C77E29AC-9DBA-6E4D-B82E-2BBDF7EE5E9E}"/>
    <dgm:cxn modelId="{89498721-AED2-9940-B74F-19AF616BAEC1}" type="presOf" srcId="{AFD26B7A-3866-484C-9D7E-8B0B120A7132}" destId="{716D9F14-6DA5-C941-90CD-9A572FAFC14A}" srcOrd="0" destOrd="15" presId="urn:microsoft.com/office/officeart/2009/3/layout/PlusandMinus"/>
    <dgm:cxn modelId="{66B01C22-AA50-8B4A-BDD3-082E40D5BF83}" srcId="{74EC6A5F-7F81-8246-89C1-7A2B3DEC5C00}" destId="{C87E8627-0290-F241-A2C8-5269E1E8749D}" srcOrd="1" destOrd="0" parTransId="{BDD99560-2130-0542-B3F8-946F4C671FE7}" sibTransId="{2CE8FCF1-D687-BD47-920A-DDD072C11C85}"/>
    <dgm:cxn modelId="{95E1EB26-7C08-F84E-84D5-315718604A95}" type="presOf" srcId="{DF0E80DC-434C-E641-9BFD-ED82FC3C94E6}" destId="{716D9F14-6DA5-C941-90CD-9A572FAFC14A}" srcOrd="0" destOrd="6" presId="urn:microsoft.com/office/officeart/2009/3/layout/PlusandMinus"/>
    <dgm:cxn modelId="{D6968B2F-B7AC-D04D-B76B-1142EA68D465}" srcId="{C87E8627-0290-F241-A2C8-5269E1E8749D}" destId="{A8278B84-1BBA-304B-8698-47A74620B211}" srcOrd="1" destOrd="0" parTransId="{FBD25122-D2CC-824B-A791-CF456FBA747C}" sibTransId="{3599257A-FB67-BF41-B696-9B0F22CC263E}"/>
    <dgm:cxn modelId="{2DBBF830-B6F6-474E-9C04-55CBAD63E984}" type="presOf" srcId="{8F089E36-6737-1D49-AF14-E3CC61633D2E}" destId="{716D9F14-6DA5-C941-90CD-9A572FAFC14A}" srcOrd="0" destOrd="4" presId="urn:microsoft.com/office/officeart/2009/3/layout/PlusandMinus"/>
    <dgm:cxn modelId="{48BF6131-FA53-2940-8728-D74AD18D30B9}" type="presOf" srcId="{B2162986-3C2C-614B-AE23-E91CF66C0627}" destId="{716D9F14-6DA5-C941-90CD-9A572FAFC14A}" srcOrd="0" destOrd="16" presId="urn:microsoft.com/office/officeart/2009/3/layout/PlusandMinus"/>
    <dgm:cxn modelId="{11CD8532-76AB-964A-830E-DEE0CACC2766}" srcId="{567E072C-0E6C-854D-AA81-226FAF0A198E}" destId="{544B55A3-B493-624D-9304-8B0A8261E136}" srcOrd="4" destOrd="0" parTransId="{98B66FCC-6700-3241-B7EB-54113CBFBD3C}" sibTransId="{1E3B5562-D929-574A-911E-F3BF43362AAC}"/>
    <dgm:cxn modelId="{7E7CA635-8E89-B340-81D0-701F92E7686F}" type="presOf" srcId="{C87E8627-0290-F241-A2C8-5269E1E8749D}" destId="{699D5544-DFCA-EB49-BC8D-6BC455F38952}" srcOrd="0" destOrd="0" presId="urn:microsoft.com/office/officeart/2009/3/layout/PlusandMinus"/>
    <dgm:cxn modelId="{58E76B37-10F2-5C4F-837C-06403A9635BC}" srcId="{567E072C-0E6C-854D-AA81-226FAF0A198E}" destId="{BDAFD97E-F2AA-FE46-B8A2-9785943B11DE}" srcOrd="13" destOrd="0" parTransId="{999E152D-2E4F-654F-9276-F5026FF1D3B4}" sibTransId="{563CE879-60FD-0748-B4D1-4F73CEFCE0ED}"/>
    <dgm:cxn modelId="{602A0B3D-A69E-6E42-A133-D5D2B5E9C3F1}" type="presOf" srcId="{567E072C-0E6C-854D-AA81-226FAF0A198E}" destId="{716D9F14-6DA5-C941-90CD-9A572FAFC14A}" srcOrd="0" destOrd="0" presId="urn:microsoft.com/office/officeart/2009/3/layout/PlusandMinus"/>
    <dgm:cxn modelId="{81D3AE42-E91A-234F-B394-E0AAED26532C}" srcId="{567E072C-0E6C-854D-AA81-226FAF0A198E}" destId="{939EDF0D-193E-224E-9D6C-2FCE72570376}" srcOrd="9" destOrd="0" parTransId="{AE5EA2F7-3E24-A947-B9B1-AF41487F7948}" sibTransId="{765EEFD6-A286-9046-810B-1104E39BE699}"/>
    <dgm:cxn modelId="{06D1EC4C-3D7F-E341-82FD-3152573341EF}" type="presOf" srcId="{92B4F25F-27F7-6F40-AEDB-189468A2EDB7}" destId="{716D9F14-6DA5-C941-90CD-9A572FAFC14A}" srcOrd="0" destOrd="19" presId="urn:microsoft.com/office/officeart/2009/3/layout/PlusandMinus"/>
    <dgm:cxn modelId="{CC43B350-F99A-4443-B5E2-BCA294DFAD3B}" srcId="{567E072C-0E6C-854D-AA81-226FAF0A198E}" destId="{D1ED51D3-153C-1044-852C-AA26D8048BD7}" srcOrd="10" destOrd="0" parTransId="{4CFC8296-3051-734D-BFD2-B5400E5C99C6}" sibTransId="{6D58C907-6A9E-7844-AC5A-342BEE7ED1CE}"/>
    <dgm:cxn modelId="{738F5F58-26E8-8144-86E1-E603FFA0FD1D}" type="presOf" srcId="{6A6FA2B1-DF84-8445-A9B1-4F5B075CC6EF}" destId="{716D9F14-6DA5-C941-90CD-9A572FAFC14A}" srcOrd="0" destOrd="9" presId="urn:microsoft.com/office/officeart/2009/3/layout/PlusandMinus"/>
    <dgm:cxn modelId="{923B235A-ED09-464E-B199-C9D5A0180DD7}" type="presOf" srcId="{FC712B3E-8E04-C148-A2EC-3D5DFF2332BC}" destId="{716D9F14-6DA5-C941-90CD-9A572FAFC14A}" srcOrd="0" destOrd="3" presId="urn:microsoft.com/office/officeart/2009/3/layout/PlusandMinus"/>
    <dgm:cxn modelId="{5FF8385A-E998-FD4A-A704-0016BBE4601B}" type="presOf" srcId="{EE505F26-8DE9-AA46-A7A4-02078A5FCE16}" destId="{716D9F14-6DA5-C941-90CD-9A572FAFC14A}" srcOrd="0" destOrd="7" presId="urn:microsoft.com/office/officeart/2009/3/layout/PlusandMinus"/>
    <dgm:cxn modelId="{34B2745C-D003-AB43-B8F1-D5C76FEE1CC8}" srcId="{567E072C-0E6C-854D-AA81-226FAF0A198E}" destId="{EE505F26-8DE9-AA46-A7A4-02078A5FCE16}" srcOrd="6" destOrd="0" parTransId="{B655E433-C6E3-2F45-9203-BE084C999B5D}" sibTransId="{89650953-5DCA-764D-B292-CB896CEA9182}"/>
    <dgm:cxn modelId="{3780695D-72E6-0C43-8EE3-23C34327ECFA}" type="presOf" srcId="{11CD1D34-9746-E64A-85E1-BFBC58CE7984}" destId="{716D9F14-6DA5-C941-90CD-9A572FAFC14A}" srcOrd="0" destOrd="12" presId="urn:microsoft.com/office/officeart/2009/3/layout/PlusandMinus"/>
    <dgm:cxn modelId="{1B5FBD73-13B0-0145-8FB6-034B7C0800A2}" type="presOf" srcId="{47F016C3-A580-2542-A41D-89A638A976D4}" destId="{716D9F14-6DA5-C941-90CD-9A572FAFC14A}" srcOrd="0" destOrd="8" presId="urn:microsoft.com/office/officeart/2009/3/layout/PlusandMinus"/>
    <dgm:cxn modelId="{DA7D6284-E691-F84A-A66E-D2DB6E531292}" srcId="{74EC6A5F-7F81-8246-89C1-7A2B3DEC5C00}" destId="{567E072C-0E6C-854D-AA81-226FAF0A198E}" srcOrd="0" destOrd="0" parTransId="{C2EFFBF0-D2AF-B64A-8156-49D7D3626CA5}" sibTransId="{E2C111EC-2018-1E42-BD5B-085A6FFDC76D}"/>
    <dgm:cxn modelId="{D2824C8A-9040-4948-941F-D1329B690EBE}" type="presOf" srcId="{AA28EA87-E2AA-9A47-A11F-46124050252F}" destId="{699D5544-DFCA-EB49-BC8D-6BC455F38952}" srcOrd="0" destOrd="3" presId="urn:microsoft.com/office/officeart/2009/3/layout/PlusandMinus"/>
    <dgm:cxn modelId="{3377B58B-A722-F749-9E77-062EC750B750}" type="presOf" srcId="{74EC6A5F-7F81-8246-89C1-7A2B3DEC5C00}" destId="{C43713D8-C28B-5744-BA23-A593305FA354}" srcOrd="0" destOrd="0" presId="urn:microsoft.com/office/officeart/2009/3/layout/PlusandMinus"/>
    <dgm:cxn modelId="{E9FB908D-A1F7-5F49-AE1B-7A56AD787EB9}" type="presOf" srcId="{939EDF0D-193E-224E-9D6C-2FCE72570376}" destId="{716D9F14-6DA5-C941-90CD-9A572FAFC14A}" srcOrd="0" destOrd="10" presId="urn:microsoft.com/office/officeart/2009/3/layout/PlusandMinus"/>
    <dgm:cxn modelId="{83052590-7868-FF41-8326-15B8A9D1F9BF}" srcId="{567E072C-0E6C-854D-AA81-226FAF0A198E}" destId="{FC712B3E-8E04-C148-A2EC-3D5DFF2332BC}" srcOrd="2" destOrd="0" parTransId="{72314713-F6EF-A841-8545-063E72A746A8}" sibTransId="{563CD09E-5E64-9449-89CE-85742369C3CE}"/>
    <dgm:cxn modelId="{5D98FD98-463E-6B45-8D53-3DA41533984B}" srcId="{567E072C-0E6C-854D-AA81-226FAF0A198E}" destId="{11CD1D34-9746-E64A-85E1-BFBC58CE7984}" srcOrd="11" destOrd="0" parTransId="{FEE9E2F5-77C8-944C-B10A-6BED4ED3DAB2}" sibTransId="{3C77794B-76F6-7D4D-81D5-8C9CA154D976}"/>
    <dgm:cxn modelId="{CC1606A4-14A0-DE4C-B5BC-59236924C5B1}" srcId="{C87E8627-0290-F241-A2C8-5269E1E8749D}" destId="{AA28EA87-E2AA-9A47-A11F-46124050252F}" srcOrd="2" destOrd="0" parTransId="{B16CCFFC-DDBA-A043-AF10-FFCEA41391A4}" sibTransId="{0F360688-7D04-9042-B4F6-1B47DF11AC8C}"/>
    <dgm:cxn modelId="{5F051AA6-6A47-C142-9113-AF6D98CD03E4}" type="presOf" srcId="{D1ED51D3-153C-1044-852C-AA26D8048BD7}" destId="{716D9F14-6DA5-C941-90CD-9A572FAFC14A}" srcOrd="0" destOrd="11" presId="urn:microsoft.com/office/officeart/2009/3/layout/PlusandMinus"/>
    <dgm:cxn modelId="{00356EA7-7F7F-D546-92B1-51D4AEB7C6F8}" type="presOf" srcId="{0449276C-62BF-8548-9374-6216711B0A39}" destId="{716D9F14-6DA5-C941-90CD-9A572FAFC14A}" srcOrd="0" destOrd="13" presId="urn:microsoft.com/office/officeart/2009/3/layout/PlusandMinus"/>
    <dgm:cxn modelId="{7D1192A7-70D3-8D44-9079-7B6E39E85FAE}" type="presOf" srcId="{E41D9416-DBA5-014D-B02E-DEF8130B6029}" destId="{716D9F14-6DA5-C941-90CD-9A572FAFC14A}" srcOrd="0" destOrd="18" presId="urn:microsoft.com/office/officeart/2009/3/layout/PlusandMinus"/>
    <dgm:cxn modelId="{20C5A6B2-CAD5-8F44-97C2-85448BA5F30A}" type="presOf" srcId="{BDAFD97E-F2AA-FE46-B8A2-9785943B11DE}" destId="{716D9F14-6DA5-C941-90CD-9A572FAFC14A}" srcOrd="0" destOrd="14" presId="urn:microsoft.com/office/officeart/2009/3/layout/PlusandMinus"/>
    <dgm:cxn modelId="{A69803B6-5622-6449-944C-6ABFA07BFF9B}" srcId="{567E072C-0E6C-854D-AA81-226FAF0A198E}" destId="{0049A245-7EE7-3F43-8AFC-52D5FFB181BE}" srcOrd="1" destOrd="0" parTransId="{979AE51E-735A-D54E-9579-400B561142E1}" sibTransId="{9259A207-01AC-9943-AAB2-E3D71E32FAD4}"/>
    <dgm:cxn modelId="{703C4AB8-3859-1B4A-8514-ECF78B421EB3}" type="presOf" srcId="{55C92D57-54A2-7B40-BCDA-6B2E6A36EEC9}" destId="{699D5544-DFCA-EB49-BC8D-6BC455F38952}" srcOrd="0" destOrd="1" presId="urn:microsoft.com/office/officeart/2009/3/layout/PlusandMinus"/>
    <dgm:cxn modelId="{3D284EBB-CB59-3D4E-BA07-3E6802A52892}" type="presOf" srcId="{D4E9595F-908C-2C43-BAD6-BB7C0034EC55}" destId="{716D9F14-6DA5-C941-90CD-9A572FAFC14A}" srcOrd="0" destOrd="1" presId="urn:microsoft.com/office/officeart/2009/3/layout/PlusandMinus"/>
    <dgm:cxn modelId="{4938C6C0-312D-4941-BA82-28444EDA374A}" srcId="{C87E8627-0290-F241-A2C8-5269E1E8749D}" destId="{55C92D57-54A2-7B40-BCDA-6B2E6A36EEC9}" srcOrd="0" destOrd="0" parTransId="{BC3C68D9-5416-A141-8195-47B2FE49339B}" sibTransId="{6DECF708-797C-7444-8E03-618B094D0EC7}"/>
    <dgm:cxn modelId="{79C37ECB-2108-6C40-852D-C5B77E75217D}" type="presOf" srcId="{3DFE56DA-C390-D240-AEFB-89E3F119971D}" destId="{716D9F14-6DA5-C941-90CD-9A572FAFC14A}" srcOrd="0" destOrd="17" presId="urn:microsoft.com/office/officeart/2009/3/layout/PlusandMinus"/>
    <dgm:cxn modelId="{736593D0-0C9B-CF4F-A090-A96B0532A7C0}" srcId="{567E072C-0E6C-854D-AA81-226FAF0A198E}" destId="{0449276C-62BF-8548-9374-6216711B0A39}" srcOrd="12" destOrd="0" parTransId="{C1DEAAD3-02C6-224F-8181-3FC3ABBBCE7E}" sibTransId="{7BAFDE47-2C00-0C40-9921-960DDE7AE74C}"/>
    <dgm:cxn modelId="{C3C052D1-1A89-2047-8EA8-425D7123F1A0}" srcId="{567E072C-0E6C-854D-AA81-226FAF0A198E}" destId="{DF0E80DC-434C-E641-9BFD-ED82FC3C94E6}" srcOrd="5" destOrd="0" parTransId="{CA97F8E8-8FE9-B240-9C7B-DD6AF62E969A}" sibTransId="{74D8211E-0303-C746-BBD5-2C03F1218C09}"/>
    <dgm:cxn modelId="{51BE75D1-F712-6443-9923-A364CEAA9EEF}" srcId="{567E072C-0E6C-854D-AA81-226FAF0A198E}" destId="{B2162986-3C2C-614B-AE23-E91CF66C0627}" srcOrd="15" destOrd="0" parTransId="{0714770D-EDCD-F64C-A6B3-CD96CB502432}" sibTransId="{A50F171D-15B6-3146-972E-EE6DF992BC4F}"/>
    <dgm:cxn modelId="{9F8657EA-31CF-4F45-85FE-FED99898CC88}" srcId="{567E072C-0E6C-854D-AA81-226FAF0A198E}" destId="{AFD26B7A-3866-484C-9D7E-8B0B120A7132}" srcOrd="14" destOrd="0" parTransId="{6484C799-63C5-7846-B457-603EF110547A}" sibTransId="{76A5411B-927E-A443-B583-5C2EB24CAA48}"/>
    <dgm:cxn modelId="{007832F3-D8EE-B14F-82B9-05A9D8930D34}" srcId="{567E072C-0E6C-854D-AA81-226FAF0A198E}" destId="{47F016C3-A580-2542-A41D-89A638A976D4}" srcOrd="7" destOrd="0" parTransId="{EC1E5E64-D934-774D-96C4-766BE5D1FCAC}" sibTransId="{0DB6111F-37F1-6C4D-BC9D-4E3E05BEF78B}"/>
    <dgm:cxn modelId="{7637B7FA-1756-5843-926B-585F56472E50}" type="presOf" srcId="{544B55A3-B493-624D-9304-8B0A8261E136}" destId="{716D9F14-6DA5-C941-90CD-9A572FAFC14A}" srcOrd="0" destOrd="5" presId="urn:microsoft.com/office/officeart/2009/3/layout/PlusandMinus"/>
    <dgm:cxn modelId="{492DCBFE-C0C2-214D-8D9B-A4DA75D37195}" srcId="{567E072C-0E6C-854D-AA81-226FAF0A198E}" destId="{6A6FA2B1-DF84-8445-A9B1-4F5B075CC6EF}" srcOrd="8" destOrd="0" parTransId="{BC6D45F2-6EF3-5041-B826-57801B2CB001}" sibTransId="{D262F068-049E-A649-B155-29DD4A9F06D6}"/>
    <dgm:cxn modelId="{91ACB3FF-5FB9-7C46-8602-8B467DEE0FF9}" srcId="{567E072C-0E6C-854D-AA81-226FAF0A198E}" destId="{8F089E36-6737-1D49-AF14-E3CC61633D2E}" srcOrd="3" destOrd="0" parTransId="{F86E7144-40F7-974E-A4C7-BD5E7BD75F78}" sibTransId="{717BD41B-395B-FA46-BA76-60D2A5C88ECA}"/>
    <dgm:cxn modelId="{D9342D80-1AA0-2546-A146-CFA2B18C7B53}" type="presParOf" srcId="{C43713D8-C28B-5744-BA23-A593305FA354}" destId="{5004C69C-A1E8-774E-9A65-95FFC72187F2}" srcOrd="0" destOrd="0" presId="urn:microsoft.com/office/officeart/2009/3/layout/PlusandMinus"/>
    <dgm:cxn modelId="{4EC14CD3-01B6-7A43-BD56-FBE40C8DD5F3}" type="presParOf" srcId="{C43713D8-C28B-5744-BA23-A593305FA354}" destId="{716D9F14-6DA5-C941-90CD-9A572FAFC14A}" srcOrd="1" destOrd="0" presId="urn:microsoft.com/office/officeart/2009/3/layout/PlusandMinus"/>
    <dgm:cxn modelId="{E07753B2-9476-184D-8428-7BCC125B8EC8}" type="presParOf" srcId="{C43713D8-C28B-5744-BA23-A593305FA354}" destId="{699D5544-DFCA-EB49-BC8D-6BC455F38952}" srcOrd="2" destOrd="0" presId="urn:microsoft.com/office/officeart/2009/3/layout/PlusandMinus"/>
    <dgm:cxn modelId="{AFDBBB11-8554-674C-9CDA-EA5A0F50E915}" type="presParOf" srcId="{C43713D8-C28B-5744-BA23-A593305FA354}" destId="{CB62BB33-A5FF-CF4C-9CEC-923DC90B8361}" srcOrd="3" destOrd="0" presId="urn:microsoft.com/office/officeart/2009/3/layout/PlusandMinus"/>
    <dgm:cxn modelId="{B0E1EEC0-1879-0A45-A34E-3E2532D50310}" type="presParOf" srcId="{C43713D8-C28B-5744-BA23-A593305FA354}" destId="{F9C056DB-9514-7B4B-B8EC-A5E8DDD5690F}" srcOrd="4" destOrd="0" presId="urn:microsoft.com/office/officeart/2009/3/layout/PlusandMinus"/>
    <dgm:cxn modelId="{7A0C6908-205A-2E43-84AF-5411B53DB91D}" type="presParOf" srcId="{C43713D8-C28B-5744-BA23-A593305FA354}" destId="{944B393B-9243-6548-82E2-66539EEB4CFF}"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1D603B-4A3A-0445-97C9-864046C2E5AF}">
      <dsp:nvSpPr>
        <dsp:cNvPr id="0" name=""/>
        <dsp:cNvSpPr/>
      </dsp:nvSpPr>
      <dsp:spPr>
        <a:xfrm>
          <a:off x="453422" y="362"/>
          <a:ext cx="1547611" cy="92856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AR" sz="1800" kern="1200" dirty="0"/>
            <a:t>Sentencia definitiva firme</a:t>
          </a:r>
        </a:p>
      </dsp:txBody>
      <dsp:txXfrm>
        <a:off x="480619" y="27559"/>
        <a:ext cx="1493217" cy="874172"/>
      </dsp:txXfrm>
    </dsp:sp>
    <dsp:sp modelId="{951A6648-79BA-7A4B-8EAC-4EEAA04F021B}">
      <dsp:nvSpPr>
        <dsp:cNvPr id="0" name=""/>
        <dsp:cNvSpPr/>
      </dsp:nvSpPr>
      <dsp:spPr>
        <a:xfrm>
          <a:off x="2137224" y="272741"/>
          <a:ext cx="328093" cy="383807"/>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2137224" y="349502"/>
        <a:ext cx="229665" cy="230285"/>
      </dsp:txXfrm>
    </dsp:sp>
    <dsp:sp modelId="{7A37A20D-A0D1-374C-9D2F-C4DFD8EFFFF8}">
      <dsp:nvSpPr>
        <dsp:cNvPr id="0" name=""/>
        <dsp:cNvSpPr/>
      </dsp:nvSpPr>
      <dsp:spPr>
        <a:xfrm>
          <a:off x="2620078" y="362"/>
          <a:ext cx="1547611" cy="928566"/>
        </a:xfrm>
        <a:prstGeom prst="roundRect">
          <a:avLst>
            <a:gd name="adj" fmla="val 10000"/>
          </a:avLst>
        </a:prstGeom>
        <a:gradFill rotWithShape="0">
          <a:gsLst>
            <a:gs pos="0">
              <a:schemeClr val="accent2">
                <a:hueOff val="-76598"/>
                <a:satOff val="-4417"/>
                <a:lumOff val="454"/>
                <a:alphaOff val="0"/>
                <a:satMod val="103000"/>
                <a:lumMod val="102000"/>
                <a:tint val="94000"/>
              </a:schemeClr>
            </a:gs>
            <a:gs pos="50000">
              <a:schemeClr val="accent2">
                <a:hueOff val="-76598"/>
                <a:satOff val="-4417"/>
                <a:lumOff val="454"/>
                <a:alphaOff val="0"/>
                <a:satMod val="110000"/>
                <a:lumMod val="100000"/>
                <a:shade val="100000"/>
              </a:schemeClr>
            </a:gs>
            <a:gs pos="100000">
              <a:schemeClr val="accent2">
                <a:hueOff val="-76598"/>
                <a:satOff val="-4417"/>
                <a:lumOff val="4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AR" sz="1400" kern="1200" dirty="0"/>
            <a:t>Providencia "por devueltos" (1)</a:t>
          </a:r>
          <a:endParaRPr lang="es-AR" sz="1050" kern="1200" dirty="0"/>
        </a:p>
      </dsp:txBody>
      <dsp:txXfrm>
        <a:off x="2647275" y="27559"/>
        <a:ext cx="1493217" cy="874172"/>
      </dsp:txXfrm>
    </dsp:sp>
    <dsp:sp modelId="{414C4EF0-29C0-1549-9DCE-0138B4533EC5}">
      <dsp:nvSpPr>
        <dsp:cNvPr id="0" name=""/>
        <dsp:cNvSpPr/>
      </dsp:nvSpPr>
      <dsp:spPr>
        <a:xfrm>
          <a:off x="4303880" y="272741"/>
          <a:ext cx="328093" cy="383807"/>
        </a:xfrm>
        <a:prstGeom prst="rightArrow">
          <a:avLst>
            <a:gd name="adj1" fmla="val 60000"/>
            <a:gd name="adj2" fmla="val 50000"/>
          </a:avLst>
        </a:prstGeom>
        <a:gradFill rotWithShape="0">
          <a:gsLst>
            <a:gs pos="0">
              <a:schemeClr val="accent2">
                <a:hueOff val="-80854"/>
                <a:satOff val="-4663"/>
                <a:lumOff val="479"/>
                <a:alphaOff val="0"/>
                <a:satMod val="103000"/>
                <a:lumMod val="102000"/>
                <a:tint val="94000"/>
              </a:schemeClr>
            </a:gs>
            <a:gs pos="50000">
              <a:schemeClr val="accent2">
                <a:hueOff val="-80854"/>
                <a:satOff val="-4663"/>
                <a:lumOff val="479"/>
                <a:alphaOff val="0"/>
                <a:satMod val="110000"/>
                <a:lumMod val="100000"/>
                <a:shade val="100000"/>
              </a:schemeClr>
            </a:gs>
            <a:gs pos="100000">
              <a:schemeClr val="accent2">
                <a:hueOff val="-80854"/>
                <a:satOff val="-4663"/>
                <a:lumOff val="47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4303880" y="349502"/>
        <a:ext cx="229665" cy="230285"/>
      </dsp:txXfrm>
    </dsp:sp>
    <dsp:sp modelId="{55BB0D2A-76D8-3C4E-8043-777D757B6636}">
      <dsp:nvSpPr>
        <dsp:cNvPr id="0" name=""/>
        <dsp:cNvSpPr/>
      </dsp:nvSpPr>
      <dsp:spPr>
        <a:xfrm>
          <a:off x="4786734" y="362"/>
          <a:ext cx="1547611" cy="928566"/>
        </a:xfrm>
        <a:prstGeom prst="roundRect">
          <a:avLst>
            <a:gd name="adj" fmla="val 10000"/>
          </a:avLst>
        </a:prstGeom>
        <a:gradFill rotWithShape="0">
          <a:gsLst>
            <a:gs pos="0">
              <a:schemeClr val="accent2">
                <a:hueOff val="-153196"/>
                <a:satOff val="-8835"/>
                <a:lumOff val="908"/>
                <a:alphaOff val="0"/>
                <a:satMod val="103000"/>
                <a:lumMod val="102000"/>
                <a:tint val="94000"/>
              </a:schemeClr>
            </a:gs>
            <a:gs pos="50000">
              <a:schemeClr val="accent2">
                <a:hueOff val="-153196"/>
                <a:satOff val="-8835"/>
                <a:lumOff val="908"/>
                <a:alphaOff val="0"/>
                <a:satMod val="110000"/>
                <a:lumMod val="100000"/>
                <a:shade val="100000"/>
              </a:schemeClr>
            </a:gs>
            <a:gs pos="100000">
              <a:schemeClr val="accent2">
                <a:hueOff val="-153196"/>
                <a:satOff val="-8835"/>
                <a:lumOff val="90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Notificación del "por devueltos" (2)</a:t>
          </a:r>
        </a:p>
      </dsp:txBody>
      <dsp:txXfrm>
        <a:off x="4813931" y="27559"/>
        <a:ext cx="1493217" cy="874172"/>
      </dsp:txXfrm>
    </dsp:sp>
    <dsp:sp modelId="{8AC37606-D11E-574B-8118-CB5239F4F7E0}">
      <dsp:nvSpPr>
        <dsp:cNvPr id="0" name=""/>
        <dsp:cNvSpPr/>
      </dsp:nvSpPr>
      <dsp:spPr>
        <a:xfrm>
          <a:off x="6470535" y="272741"/>
          <a:ext cx="328093" cy="383807"/>
        </a:xfrm>
        <a:prstGeom prst="rightArrow">
          <a:avLst>
            <a:gd name="adj1" fmla="val 60000"/>
            <a:gd name="adj2" fmla="val 50000"/>
          </a:avLst>
        </a:prstGeom>
        <a:gradFill rotWithShape="0">
          <a:gsLst>
            <a:gs pos="0">
              <a:schemeClr val="accent2">
                <a:hueOff val="-161707"/>
                <a:satOff val="-9325"/>
                <a:lumOff val="959"/>
                <a:alphaOff val="0"/>
                <a:satMod val="103000"/>
                <a:lumMod val="102000"/>
                <a:tint val="94000"/>
              </a:schemeClr>
            </a:gs>
            <a:gs pos="50000">
              <a:schemeClr val="accent2">
                <a:hueOff val="-161707"/>
                <a:satOff val="-9325"/>
                <a:lumOff val="959"/>
                <a:alphaOff val="0"/>
                <a:satMod val="110000"/>
                <a:lumMod val="100000"/>
                <a:shade val="100000"/>
              </a:schemeClr>
            </a:gs>
            <a:gs pos="100000">
              <a:schemeClr val="accent2">
                <a:hueOff val="-161707"/>
                <a:satOff val="-9325"/>
                <a:lumOff val="95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6470535" y="349502"/>
        <a:ext cx="229665" cy="230285"/>
      </dsp:txXfrm>
    </dsp:sp>
    <dsp:sp modelId="{C9654623-AC9E-9F43-8D2B-E1FF16227006}">
      <dsp:nvSpPr>
        <dsp:cNvPr id="0" name=""/>
        <dsp:cNvSpPr/>
      </dsp:nvSpPr>
      <dsp:spPr>
        <a:xfrm>
          <a:off x="6953390" y="362"/>
          <a:ext cx="1547611" cy="928566"/>
        </a:xfrm>
        <a:prstGeom prst="roundRect">
          <a:avLst>
            <a:gd name="adj" fmla="val 10000"/>
          </a:avLst>
        </a:prstGeom>
        <a:gradFill rotWithShape="0">
          <a:gsLst>
            <a:gs pos="0">
              <a:schemeClr val="accent2">
                <a:hueOff val="-229794"/>
                <a:satOff val="-13252"/>
                <a:lumOff val="1362"/>
                <a:alphaOff val="0"/>
                <a:satMod val="103000"/>
                <a:lumMod val="102000"/>
                <a:tint val="94000"/>
              </a:schemeClr>
            </a:gs>
            <a:gs pos="50000">
              <a:schemeClr val="accent2">
                <a:hueOff val="-229794"/>
                <a:satOff val="-13252"/>
                <a:lumOff val="1362"/>
                <a:alphaOff val="0"/>
                <a:satMod val="110000"/>
                <a:lumMod val="100000"/>
                <a:shade val="100000"/>
              </a:schemeClr>
            </a:gs>
            <a:gs pos="100000">
              <a:schemeClr val="accent2">
                <a:hueOff val="-229794"/>
                <a:satOff val="-13252"/>
                <a:lumOff val="136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Presentación liquidación</a:t>
          </a:r>
        </a:p>
      </dsp:txBody>
      <dsp:txXfrm>
        <a:off x="6980587" y="27559"/>
        <a:ext cx="1493217" cy="874172"/>
      </dsp:txXfrm>
    </dsp:sp>
    <dsp:sp modelId="{DFB051BA-2366-294B-8C9E-FC69D131580F}">
      <dsp:nvSpPr>
        <dsp:cNvPr id="0" name=""/>
        <dsp:cNvSpPr/>
      </dsp:nvSpPr>
      <dsp:spPr>
        <a:xfrm>
          <a:off x="8637191" y="272741"/>
          <a:ext cx="328093" cy="383807"/>
        </a:xfrm>
        <a:prstGeom prst="rightArrow">
          <a:avLst>
            <a:gd name="adj1" fmla="val 60000"/>
            <a:gd name="adj2" fmla="val 50000"/>
          </a:avLst>
        </a:prstGeom>
        <a:gradFill rotWithShape="0">
          <a:gsLst>
            <a:gs pos="0">
              <a:schemeClr val="accent2">
                <a:hueOff val="-242561"/>
                <a:satOff val="-13988"/>
                <a:lumOff val="1438"/>
                <a:alphaOff val="0"/>
                <a:satMod val="103000"/>
                <a:lumMod val="102000"/>
                <a:tint val="94000"/>
              </a:schemeClr>
            </a:gs>
            <a:gs pos="50000">
              <a:schemeClr val="accent2">
                <a:hueOff val="-242561"/>
                <a:satOff val="-13988"/>
                <a:lumOff val="1438"/>
                <a:alphaOff val="0"/>
                <a:satMod val="110000"/>
                <a:lumMod val="100000"/>
                <a:shade val="100000"/>
              </a:schemeClr>
            </a:gs>
            <a:gs pos="100000">
              <a:schemeClr val="accent2">
                <a:hueOff val="-242561"/>
                <a:satOff val="-13988"/>
                <a:lumOff val="143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8637191" y="349502"/>
        <a:ext cx="229665" cy="230285"/>
      </dsp:txXfrm>
    </dsp:sp>
    <dsp:sp modelId="{98C38D11-2AD1-9D41-8605-976A82759CFB}">
      <dsp:nvSpPr>
        <dsp:cNvPr id="0" name=""/>
        <dsp:cNvSpPr/>
      </dsp:nvSpPr>
      <dsp:spPr>
        <a:xfrm>
          <a:off x="9120046" y="362"/>
          <a:ext cx="1547611" cy="928566"/>
        </a:xfrm>
        <a:prstGeom prst="roundRect">
          <a:avLst>
            <a:gd name="adj" fmla="val 10000"/>
          </a:avLst>
        </a:prstGeom>
        <a:gradFill rotWithShape="0">
          <a:gsLst>
            <a:gs pos="0">
              <a:schemeClr val="accent2">
                <a:hueOff val="-306392"/>
                <a:satOff val="-17669"/>
                <a:lumOff val="1816"/>
                <a:alphaOff val="0"/>
                <a:satMod val="103000"/>
                <a:lumMod val="102000"/>
                <a:tint val="94000"/>
              </a:schemeClr>
            </a:gs>
            <a:gs pos="50000">
              <a:schemeClr val="accent2">
                <a:hueOff val="-306392"/>
                <a:satOff val="-17669"/>
                <a:lumOff val="1816"/>
                <a:alphaOff val="0"/>
                <a:satMod val="110000"/>
                <a:lumMod val="100000"/>
                <a:shade val="100000"/>
              </a:schemeClr>
            </a:gs>
            <a:gs pos="100000">
              <a:schemeClr val="accent2">
                <a:hueOff val="-306392"/>
                <a:satOff val="-17669"/>
                <a:lumOff val="181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Se ordena traslado de la liquidación</a:t>
          </a:r>
        </a:p>
      </dsp:txBody>
      <dsp:txXfrm>
        <a:off x="9147243" y="27559"/>
        <a:ext cx="1493217" cy="874172"/>
      </dsp:txXfrm>
    </dsp:sp>
    <dsp:sp modelId="{C725B890-4366-F948-9C03-721FE6CE2161}">
      <dsp:nvSpPr>
        <dsp:cNvPr id="0" name=""/>
        <dsp:cNvSpPr/>
      </dsp:nvSpPr>
      <dsp:spPr>
        <a:xfrm rot="5400000">
          <a:off x="9729805" y="1037261"/>
          <a:ext cx="328093" cy="383807"/>
        </a:xfrm>
        <a:prstGeom prst="rightArrow">
          <a:avLst>
            <a:gd name="adj1" fmla="val 60000"/>
            <a:gd name="adj2" fmla="val 50000"/>
          </a:avLst>
        </a:prstGeom>
        <a:gradFill rotWithShape="0">
          <a:gsLst>
            <a:gs pos="0">
              <a:schemeClr val="accent2">
                <a:hueOff val="-323414"/>
                <a:satOff val="-18651"/>
                <a:lumOff val="1917"/>
                <a:alphaOff val="0"/>
                <a:satMod val="103000"/>
                <a:lumMod val="102000"/>
                <a:tint val="94000"/>
              </a:schemeClr>
            </a:gs>
            <a:gs pos="50000">
              <a:schemeClr val="accent2">
                <a:hueOff val="-323414"/>
                <a:satOff val="-18651"/>
                <a:lumOff val="1917"/>
                <a:alphaOff val="0"/>
                <a:satMod val="110000"/>
                <a:lumMod val="100000"/>
                <a:shade val="100000"/>
              </a:schemeClr>
            </a:gs>
            <a:gs pos="100000">
              <a:schemeClr val="accent2">
                <a:hueOff val="-323414"/>
                <a:satOff val="-18651"/>
                <a:lumOff val="191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5400000">
        <a:off x="9778709" y="1065118"/>
        <a:ext cx="230285" cy="229665"/>
      </dsp:txXfrm>
    </dsp:sp>
    <dsp:sp modelId="{32AC8DC4-6D5E-3645-B621-6EDFA54B29D0}">
      <dsp:nvSpPr>
        <dsp:cNvPr id="0" name=""/>
        <dsp:cNvSpPr/>
      </dsp:nvSpPr>
      <dsp:spPr>
        <a:xfrm>
          <a:off x="9120046" y="1547973"/>
          <a:ext cx="1547611" cy="928566"/>
        </a:xfrm>
        <a:prstGeom prst="roundRect">
          <a:avLst>
            <a:gd name="adj" fmla="val 10000"/>
          </a:avLst>
        </a:prstGeom>
        <a:gradFill rotWithShape="0">
          <a:gsLst>
            <a:gs pos="0">
              <a:schemeClr val="accent2">
                <a:hueOff val="-382990"/>
                <a:satOff val="-22086"/>
                <a:lumOff val="2271"/>
                <a:alphaOff val="0"/>
                <a:satMod val="103000"/>
                <a:lumMod val="102000"/>
                <a:tint val="94000"/>
              </a:schemeClr>
            </a:gs>
            <a:gs pos="50000">
              <a:schemeClr val="accent2">
                <a:hueOff val="-382990"/>
                <a:satOff val="-22086"/>
                <a:lumOff val="2271"/>
                <a:alphaOff val="0"/>
                <a:satMod val="110000"/>
                <a:lumMod val="100000"/>
                <a:shade val="100000"/>
              </a:schemeClr>
            </a:gs>
            <a:gs pos="100000">
              <a:schemeClr val="accent2">
                <a:hueOff val="-382990"/>
                <a:satOff val="-22086"/>
                <a:lumOff val="22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Notificación del  traslado (2)</a:t>
          </a:r>
        </a:p>
      </dsp:txBody>
      <dsp:txXfrm>
        <a:off x="9147243" y="1575170"/>
        <a:ext cx="1493217" cy="874172"/>
      </dsp:txXfrm>
    </dsp:sp>
    <dsp:sp modelId="{45F3B8A5-712C-7145-BC9D-4CC3731C8EA8}">
      <dsp:nvSpPr>
        <dsp:cNvPr id="0" name=""/>
        <dsp:cNvSpPr/>
      </dsp:nvSpPr>
      <dsp:spPr>
        <a:xfrm rot="10800000">
          <a:off x="8655763" y="1820353"/>
          <a:ext cx="328093" cy="383807"/>
        </a:xfrm>
        <a:prstGeom prst="rightArrow">
          <a:avLst>
            <a:gd name="adj1" fmla="val 60000"/>
            <a:gd name="adj2" fmla="val 50000"/>
          </a:avLst>
        </a:prstGeom>
        <a:gradFill rotWithShape="0">
          <a:gsLst>
            <a:gs pos="0">
              <a:schemeClr val="accent2">
                <a:hueOff val="-404268"/>
                <a:satOff val="-23313"/>
                <a:lumOff val="2397"/>
                <a:alphaOff val="0"/>
                <a:satMod val="103000"/>
                <a:lumMod val="102000"/>
                <a:tint val="94000"/>
              </a:schemeClr>
            </a:gs>
            <a:gs pos="50000">
              <a:schemeClr val="accent2">
                <a:hueOff val="-404268"/>
                <a:satOff val="-23313"/>
                <a:lumOff val="2397"/>
                <a:alphaOff val="0"/>
                <a:satMod val="110000"/>
                <a:lumMod val="100000"/>
                <a:shade val="100000"/>
              </a:schemeClr>
            </a:gs>
            <a:gs pos="100000">
              <a:schemeClr val="accent2">
                <a:hueOff val="-404268"/>
                <a:satOff val="-23313"/>
                <a:lumOff val="239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8754191" y="1897114"/>
        <a:ext cx="229665" cy="230285"/>
      </dsp:txXfrm>
    </dsp:sp>
    <dsp:sp modelId="{E2ADB4ED-9B05-0644-A593-66326DD3B2F7}">
      <dsp:nvSpPr>
        <dsp:cNvPr id="0" name=""/>
        <dsp:cNvSpPr/>
      </dsp:nvSpPr>
      <dsp:spPr>
        <a:xfrm>
          <a:off x="6953390" y="1547973"/>
          <a:ext cx="1547611" cy="928566"/>
        </a:xfrm>
        <a:prstGeom prst="roundRect">
          <a:avLst>
            <a:gd name="adj" fmla="val 10000"/>
          </a:avLst>
        </a:prstGeom>
        <a:gradFill rotWithShape="0">
          <a:gsLst>
            <a:gs pos="0">
              <a:schemeClr val="accent2">
                <a:hueOff val="-459588"/>
                <a:satOff val="-26504"/>
                <a:lumOff val="2725"/>
                <a:alphaOff val="0"/>
                <a:satMod val="103000"/>
                <a:lumMod val="102000"/>
                <a:tint val="94000"/>
              </a:schemeClr>
            </a:gs>
            <a:gs pos="50000">
              <a:schemeClr val="accent2">
                <a:hueOff val="-459588"/>
                <a:satOff val="-26504"/>
                <a:lumOff val="2725"/>
                <a:alphaOff val="0"/>
                <a:satMod val="110000"/>
                <a:lumMod val="100000"/>
                <a:shade val="100000"/>
              </a:schemeClr>
            </a:gs>
            <a:gs pos="100000">
              <a:schemeClr val="accent2">
                <a:hueOff val="-459588"/>
                <a:satOff val="-26504"/>
                <a:lumOff val="272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Impugnación (3)</a:t>
          </a:r>
        </a:p>
      </dsp:txBody>
      <dsp:txXfrm>
        <a:off x="6980587" y="1575170"/>
        <a:ext cx="1493217" cy="874172"/>
      </dsp:txXfrm>
    </dsp:sp>
    <dsp:sp modelId="{97767A5A-3B6F-7344-9860-630F1C26DCF3}">
      <dsp:nvSpPr>
        <dsp:cNvPr id="0" name=""/>
        <dsp:cNvSpPr/>
      </dsp:nvSpPr>
      <dsp:spPr>
        <a:xfrm rot="10800000">
          <a:off x="6489107" y="1820353"/>
          <a:ext cx="328093" cy="383807"/>
        </a:xfrm>
        <a:prstGeom prst="rightArrow">
          <a:avLst>
            <a:gd name="adj1" fmla="val 60000"/>
            <a:gd name="adj2" fmla="val 50000"/>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6587535" y="1897114"/>
        <a:ext cx="229665" cy="230285"/>
      </dsp:txXfrm>
    </dsp:sp>
    <dsp:sp modelId="{F31B216D-5991-E343-9B8D-F49437DF8B40}">
      <dsp:nvSpPr>
        <dsp:cNvPr id="0" name=""/>
        <dsp:cNvSpPr/>
      </dsp:nvSpPr>
      <dsp:spPr>
        <a:xfrm>
          <a:off x="4786734" y="1547973"/>
          <a:ext cx="1547611" cy="928566"/>
        </a:xfrm>
        <a:prstGeom prst="roundRect">
          <a:avLst>
            <a:gd name="adj" fmla="val 10000"/>
          </a:avLst>
        </a:prstGeom>
        <a:gradFill rotWithShape="0">
          <a:gsLst>
            <a:gs pos="0">
              <a:schemeClr val="accent2">
                <a:hueOff val="-536186"/>
                <a:satOff val="-30921"/>
                <a:lumOff val="3179"/>
                <a:alphaOff val="0"/>
                <a:satMod val="103000"/>
                <a:lumMod val="102000"/>
                <a:tint val="94000"/>
              </a:schemeClr>
            </a:gs>
            <a:gs pos="50000">
              <a:schemeClr val="accent2">
                <a:hueOff val="-536186"/>
                <a:satOff val="-30921"/>
                <a:lumOff val="3179"/>
                <a:alphaOff val="0"/>
                <a:satMod val="110000"/>
                <a:lumMod val="100000"/>
                <a:shade val="100000"/>
              </a:schemeClr>
            </a:gs>
            <a:gs pos="100000">
              <a:schemeClr val="accent2">
                <a:hueOff val="-536186"/>
                <a:satOff val="-30921"/>
                <a:lumOff val="317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Se ordena traslado de la Impugnación (3)</a:t>
          </a:r>
        </a:p>
      </dsp:txBody>
      <dsp:txXfrm>
        <a:off x="4813931" y="1575170"/>
        <a:ext cx="1493217" cy="874172"/>
      </dsp:txXfrm>
    </dsp:sp>
    <dsp:sp modelId="{EAEA0C5D-74E8-3449-9CDA-B2A6B4B48E1C}">
      <dsp:nvSpPr>
        <dsp:cNvPr id="0" name=""/>
        <dsp:cNvSpPr/>
      </dsp:nvSpPr>
      <dsp:spPr>
        <a:xfrm rot="10800000">
          <a:off x="4322451" y="1820353"/>
          <a:ext cx="328093" cy="383807"/>
        </a:xfrm>
        <a:prstGeom prst="rightArrow">
          <a:avLst>
            <a:gd name="adj1" fmla="val 60000"/>
            <a:gd name="adj2" fmla="val 50000"/>
          </a:avLst>
        </a:prstGeom>
        <a:gradFill rotWithShape="0">
          <a:gsLst>
            <a:gs pos="0">
              <a:schemeClr val="accent2">
                <a:hueOff val="-565975"/>
                <a:satOff val="-32639"/>
                <a:lumOff val="3355"/>
                <a:alphaOff val="0"/>
                <a:satMod val="103000"/>
                <a:lumMod val="102000"/>
                <a:tint val="94000"/>
              </a:schemeClr>
            </a:gs>
            <a:gs pos="50000">
              <a:schemeClr val="accent2">
                <a:hueOff val="-565975"/>
                <a:satOff val="-32639"/>
                <a:lumOff val="3355"/>
                <a:alphaOff val="0"/>
                <a:satMod val="110000"/>
                <a:lumMod val="100000"/>
                <a:shade val="100000"/>
              </a:schemeClr>
            </a:gs>
            <a:gs pos="100000">
              <a:schemeClr val="accent2">
                <a:hueOff val="-565975"/>
                <a:satOff val="-32639"/>
                <a:lumOff val="335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4420879" y="1897114"/>
        <a:ext cx="229665" cy="230285"/>
      </dsp:txXfrm>
    </dsp:sp>
    <dsp:sp modelId="{9F9CBE7A-7B0B-6B4D-8ABB-5EE4C00391D0}">
      <dsp:nvSpPr>
        <dsp:cNvPr id="0" name=""/>
        <dsp:cNvSpPr/>
      </dsp:nvSpPr>
      <dsp:spPr>
        <a:xfrm>
          <a:off x="2620078" y="1547973"/>
          <a:ext cx="1547611" cy="928566"/>
        </a:xfrm>
        <a:prstGeom prst="roundRect">
          <a:avLst>
            <a:gd name="adj" fmla="val 10000"/>
          </a:avLst>
        </a:prstGeom>
        <a:gradFill rotWithShape="0">
          <a:gsLst>
            <a:gs pos="0">
              <a:schemeClr val="accent2">
                <a:hueOff val="-612784"/>
                <a:satOff val="-35338"/>
                <a:lumOff val="3633"/>
                <a:alphaOff val="0"/>
                <a:satMod val="103000"/>
                <a:lumMod val="102000"/>
                <a:tint val="94000"/>
              </a:schemeClr>
            </a:gs>
            <a:gs pos="50000">
              <a:schemeClr val="accent2">
                <a:hueOff val="-612784"/>
                <a:satOff val="-35338"/>
                <a:lumOff val="3633"/>
                <a:alphaOff val="0"/>
                <a:satMod val="110000"/>
                <a:lumMod val="100000"/>
                <a:shade val="100000"/>
              </a:schemeClr>
            </a:gs>
            <a:gs pos="100000">
              <a:schemeClr val="accent2">
                <a:hueOff val="-612784"/>
                <a:satOff val="-35338"/>
                <a:lumOff val="363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Notificación de la Impugnación (2) (3)</a:t>
          </a:r>
        </a:p>
      </dsp:txBody>
      <dsp:txXfrm>
        <a:off x="2647275" y="1575170"/>
        <a:ext cx="1493217" cy="874172"/>
      </dsp:txXfrm>
    </dsp:sp>
    <dsp:sp modelId="{0B4DD916-E81C-A443-B5DF-194B4F2808DF}">
      <dsp:nvSpPr>
        <dsp:cNvPr id="0" name=""/>
        <dsp:cNvSpPr/>
      </dsp:nvSpPr>
      <dsp:spPr>
        <a:xfrm rot="10800000">
          <a:off x="2155795" y="1820353"/>
          <a:ext cx="328093" cy="383807"/>
        </a:xfrm>
        <a:prstGeom prst="rightArrow">
          <a:avLst>
            <a:gd name="adj1" fmla="val 60000"/>
            <a:gd name="adj2" fmla="val 50000"/>
          </a:avLst>
        </a:prstGeom>
        <a:gradFill rotWithShape="0">
          <a:gsLst>
            <a:gs pos="0">
              <a:schemeClr val="accent2">
                <a:hueOff val="-646828"/>
                <a:satOff val="-37301"/>
                <a:lumOff val="3835"/>
                <a:alphaOff val="0"/>
                <a:satMod val="103000"/>
                <a:lumMod val="102000"/>
                <a:tint val="94000"/>
              </a:schemeClr>
            </a:gs>
            <a:gs pos="50000">
              <a:schemeClr val="accent2">
                <a:hueOff val="-646828"/>
                <a:satOff val="-37301"/>
                <a:lumOff val="3835"/>
                <a:alphaOff val="0"/>
                <a:satMod val="110000"/>
                <a:lumMod val="100000"/>
                <a:shade val="100000"/>
              </a:schemeClr>
            </a:gs>
            <a:gs pos="100000">
              <a:schemeClr val="accent2">
                <a:hueOff val="-646828"/>
                <a:satOff val="-37301"/>
                <a:lumOff val="383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2254223" y="1897114"/>
        <a:ext cx="229665" cy="230285"/>
      </dsp:txXfrm>
    </dsp:sp>
    <dsp:sp modelId="{F305245C-BB30-7846-8894-FABCB980C1AA}">
      <dsp:nvSpPr>
        <dsp:cNvPr id="0" name=""/>
        <dsp:cNvSpPr/>
      </dsp:nvSpPr>
      <dsp:spPr>
        <a:xfrm>
          <a:off x="453422" y="1547973"/>
          <a:ext cx="1547611" cy="928566"/>
        </a:xfrm>
        <a:prstGeom prst="roundRect">
          <a:avLst>
            <a:gd name="adj" fmla="val 10000"/>
          </a:avLst>
        </a:prstGeom>
        <a:gradFill rotWithShape="0">
          <a:gsLst>
            <a:gs pos="0">
              <a:schemeClr val="accent2">
                <a:hueOff val="-689382"/>
                <a:satOff val="-39755"/>
                <a:lumOff val="4087"/>
                <a:alphaOff val="0"/>
                <a:satMod val="103000"/>
                <a:lumMod val="102000"/>
                <a:tint val="94000"/>
              </a:schemeClr>
            </a:gs>
            <a:gs pos="50000">
              <a:schemeClr val="accent2">
                <a:hueOff val="-689382"/>
                <a:satOff val="-39755"/>
                <a:lumOff val="4087"/>
                <a:alphaOff val="0"/>
                <a:satMod val="110000"/>
                <a:lumMod val="100000"/>
                <a:shade val="100000"/>
              </a:schemeClr>
            </a:gs>
            <a:gs pos="100000">
              <a:schemeClr val="accent2">
                <a:hueOff val="-689382"/>
                <a:satOff val="-39755"/>
                <a:lumOff val="408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AR" sz="1200" kern="1200" dirty="0"/>
            <a:t>Resolución sobre liquidación / Fijación base arancelaria / Regulación de honorarios</a:t>
          </a:r>
        </a:p>
      </dsp:txBody>
      <dsp:txXfrm>
        <a:off x="480619" y="1575170"/>
        <a:ext cx="1493217" cy="874172"/>
      </dsp:txXfrm>
    </dsp:sp>
    <dsp:sp modelId="{2016A457-E999-6F41-AA85-31CA84D22F46}">
      <dsp:nvSpPr>
        <dsp:cNvPr id="0" name=""/>
        <dsp:cNvSpPr/>
      </dsp:nvSpPr>
      <dsp:spPr>
        <a:xfrm rot="5400000">
          <a:off x="1063181" y="2584873"/>
          <a:ext cx="328093" cy="383807"/>
        </a:xfrm>
        <a:prstGeom prst="rightArrow">
          <a:avLst>
            <a:gd name="adj1" fmla="val 60000"/>
            <a:gd name="adj2" fmla="val 5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5400000">
        <a:off x="1112085" y="2612730"/>
        <a:ext cx="230285" cy="229665"/>
      </dsp:txXfrm>
    </dsp:sp>
    <dsp:sp modelId="{43F4E7AE-FB5A-D04F-AE43-877D2653C18E}">
      <dsp:nvSpPr>
        <dsp:cNvPr id="0" name=""/>
        <dsp:cNvSpPr/>
      </dsp:nvSpPr>
      <dsp:spPr>
        <a:xfrm>
          <a:off x="453422" y="3095584"/>
          <a:ext cx="1547611" cy="928566"/>
        </a:xfrm>
        <a:prstGeom prst="roundRect">
          <a:avLst>
            <a:gd name="adj" fmla="val 10000"/>
          </a:avLst>
        </a:prstGeom>
        <a:gradFill rotWithShape="0">
          <a:gsLst>
            <a:gs pos="0">
              <a:schemeClr val="accent2">
                <a:hueOff val="-765981"/>
                <a:satOff val="-44173"/>
                <a:lumOff val="4541"/>
                <a:alphaOff val="0"/>
                <a:satMod val="103000"/>
                <a:lumMod val="102000"/>
                <a:tint val="94000"/>
              </a:schemeClr>
            </a:gs>
            <a:gs pos="50000">
              <a:schemeClr val="accent2">
                <a:hueOff val="-765981"/>
                <a:satOff val="-44173"/>
                <a:lumOff val="4541"/>
                <a:alphaOff val="0"/>
                <a:satMod val="110000"/>
                <a:lumMod val="100000"/>
                <a:shade val="100000"/>
              </a:schemeClr>
            </a:gs>
            <a:gs pos="100000">
              <a:schemeClr val="accent2">
                <a:hueOff val="-765981"/>
                <a:satOff val="-44173"/>
                <a:lumOff val="45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Notificaciones (2)</a:t>
          </a:r>
        </a:p>
      </dsp:txBody>
      <dsp:txXfrm>
        <a:off x="480619" y="3122781"/>
        <a:ext cx="1493217" cy="874172"/>
      </dsp:txXfrm>
    </dsp:sp>
    <dsp:sp modelId="{5B4F77BA-F6BA-9D43-A2D5-7B46012C078C}">
      <dsp:nvSpPr>
        <dsp:cNvPr id="0" name=""/>
        <dsp:cNvSpPr/>
      </dsp:nvSpPr>
      <dsp:spPr>
        <a:xfrm>
          <a:off x="2137224" y="3367964"/>
          <a:ext cx="328093" cy="383807"/>
        </a:xfrm>
        <a:prstGeom prst="rightArrow">
          <a:avLst>
            <a:gd name="adj1" fmla="val 60000"/>
            <a:gd name="adj2" fmla="val 50000"/>
          </a:avLst>
        </a:prstGeom>
        <a:gradFill rotWithShape="0">
          <a:gsLst>
            <a:gs pos="0">
              <a:schemeClr val="accent2">
                <a:hueOff val="-808535"/>
                <a:satOff val="-46627"/>
                <a:lumOff val="4793"/>
                <a:alphaOff val="0"/>
                <a:satMod val="103000"/>
                <a:lumMod val="102000"/>
                <a:tint val="94000"/>
              </a:schemeClr>
            </a:gs>
            <a:gs pos="50000">
              <a:schemeClr val="accent2">
                <a:hueOff val="-808535"/>
                <a:satOff val="-46627"/>
                <a:lumOff val="4793"/>
                <a:alphaOff val="0"/>
                <a:satMod val="110000"/>
                <a:lumMod val="100000"/>
                <a:shade val="100000"/>
              </a:schemeClr>
            </a:gs>
            <a:gs pos="100000">
              <a:schemeClr val="accent2">
                <a:hueOff val="-808535"/>
                <a:satOff val="-46627"/>
                <a:lumOff val="479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2137224" y="3444725"/>
        <a:ext cx="229665" cy="230285"/>
      </dsp:txXfrm>
    </dsp:sp>
    <dsp:sp modelId="{CCFD22B6-1122-EB4D-80A5-91B2959DB5E3}">
      <dsp:nvSpPr>
        <dsp:cNvPr id="0" name=""/>
        <dsp:cNvSpPr/>
      </dsp:nvSpPr>
      <dsp:spPr>
        <a:xfrm>
          <a:off x="2620078" y="3095584"/>
          <a:ext cx="1547611" cy="928566"/>
        </a:xfrm>
        <a:prstGeom prst="roundRect">
          <a:avLst>
            <a:gd name="adj" fmla="val 10000"/>
          </a:avLst>
        </a:prstGeom>
        <a:gradFill rotWithShape="0">
          <a:gsLst>
            <a:gs pos="0">
              <a:schemeClr val="accent2">
                <a:hueOff val="-842579"/>
                <a:satOff val="-48590"/>
                <a:lumOff val="4995"/>
                <a:alphaOff val="0"/>
                <a:satMod val="103000"/>
                <a:lumMod val="102000"/>
                <a:tint val="94000"/>
              </a:schemeClr>
            </a:gs>
            <a:gs pos="50000">
              <a:schemeClr val="accent2">
                <a:hueOff val="-842579"/>
                <a:satOff val="-48590"/>
                <a:lumOff val="4995"/>
                <a:alphaOff val="0"/>
                <a:satMod val="110000"/>
                <a:lumMod val="100000"/>
                <a:shade val="100000"/>
              </a:schemeClr>
            </a:gs>
            <a:gs pos="100000">
              <a:schemeClr val="accent2">
                <a:hueOff val="-842579"/>
                <a:satOff val="-48590"/>
                <a:lumOff val="499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Interposición de recursos</a:t>
          </a:r>
        </a:p>
      </dsp:txBody>
      <dsp:txXfrm>
        <a:off x="2647275" y="3122781"/>
        <a:ext cx="1493217" cy="874172"/>
      </dsp:txXfrm>
    </dsp:sp>
    <dsp:sp modelId="{E2D829B9-68C1-5F41-B19F-B71B37F51610}">
      <dsp:nvSpPr>
        <dsp:cNvPr id="0" name=""/>
        <dsp:cNvSpPr/>
      </dsp:nvSpPr>
      <dsp:spPr>
        <a:xfrm>
          <a:off x="4303880" y="3367964"/>
          <a:ext cx="328093" cy="383807"/>
        </a:xfrm>
        <a:prstGeom prst="rightArrow">
          <a:avLst>
            <a:gd name="adj1" fmla="val 60000"/>
            <a:gd name="adj2" fmla="val 50000"/>
          </a:avLst>
        </a:prstGeom>
        <a:gradFill rotWithShape="0">
          <a:gsLst>
            <a:gs pos="0">
              <a:schemeClr val="accent2">
                <a:hueOff val="-889388"/>
                <a:satOff val="-51289"/>
                <a:lumOff val="5273"/>
                <a:alphaOff val="0"/>
                <a:satMod val="103000"/>
                <a:lumMod val="102000"/>
                <a:tint val="94000"/>
              </a:schemeClr>
            </a:gs>
            <a:gs pos="50000">
              <a:schemeClr val="accent2">
                <a:hueOff val="-889388"/>
                <a:satOff val="-51289"/>
                <a:lumOff val="5273"/>
                <a:alphaOff val="0"/>
                <a:satMod val="110000"/>
                <a:lumMod val="100000"/>
                <a:shade val="100000"/>
              </a:schemeClr>
            </a:gs>
            <a:gs pos="100000">
              <a:schemeClr val="accent2">
                <a:hueOff val="-889388"/>
                <a:satOff val="-51289"/>
                <a:lumOff val="527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4303880" y="3444725"/>
        <a:ext cx="229665" cy="230285"/>
      </dsp:txXfrm>
    </dsp:sp>
    <dsp:sp modelId="{3A13A5B7-79E3-EE4F-8531-A2A3A82576FC}">
      <dsp:nvSpPr>
        <dsp:cNvPr id="0" name=""/>
        <dsp:cNvSpPr/>
      </dsp:nvSpPr>
      <dsp:spPr>
        <a:xfrm>
          <a:off x="4786734" y="3095584"/>
          <a:ext cx="1547611" cy="928566"/>
        </a:xfrm>
        <a:prstGeom prst="roundRect">
          <a:avLst>
            <a:gd name="adj" fmla="val 10000"/>
          </a:avLst>
        </a:prstGeom>
        <a:gradFill rotWithShape="0">
          <a:gsLst>
            <a:gs pos="0">
              <a:schemeClr val="accent2">
                <a:hueOff val="-919177"/>
                <a:satOff val="-53007"/>
                <a:lumOff val="5449"/>
                <a:alphaOff val="0"/>
                <a:satMod val="103000"/>
                <a:lumMod val="102000"/>
                <a:tint val="94000"/>
              </a:schemeClr>
            </a:gs>
            <a:gs pos="50000">
              <a:schemeClr val="accent2">
                <a:hueOff val="-919177"/>
                <a:satOff val="-53007"/>
                <a:lumOff val="5449"/>
                <a:alphaOff val="0"/>
                <a:satMod val="110000"/>
                <a:lumMod val="100000"/>
                <a:shade val="100000"/>
              </a:schemeClr>
            </a:gs>
            <a:gs pos="100000">
              <a:schemeClr val="accent2">
                <a:hueOff val="-919177"/>
                <a:satOff val="-53007"/>
                <a:lumOff val="544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Concesión de recursos</a:t>
          </a:r>
        </a:p>
      </dsp:txBody>
      <dsp:txXfrm>
        <a:off x="4813931" y="3122781"/>
        <a:ext cx="1493217" cy="874172"/>
      </dsp:txXfrm>
    </dsp:sp>
    <dsp:sp modelId="{C114B440-67CC-614D-A192-502226827BB3}">
      <dsp:nvSpPr>
        <dsp:cNvPr id="0" name=""/>
        <dsp:cNvSpPr/>
      </dsp:nvSpPr>
      <dsp:spPr>
        <a:xfrm>
          <a:off x="6470535" y="3367964"/>
          <a:ext cx="328093" cy="383807"/>
        </a:xfrm>
        <a:prstGeom prst="rightArrow">
          <a:avLst>
            <a:gd name="adj1" fmla="val 60000"/>
            <a:gd name="adj2" fmla="val 50000"/>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6470535" y="3444725"/>
        <a:ext cx="229665" cy="230285"/>
      </dsp:txXfrm>
    </dsp:sp>
    <dsp:sp modelId="{9529AF2E-ECBE-204E-8B09-CE8129DAAAB5}">
      <dsp:nvSpPr>
        <dsp:cNvPr id="0" name=""/>
        <dsp:cNvSpPr/>
      </dsp:nvSpPr>
      <dsp:spPr>
        <a:xfrm>
          <a:off x="6953390" y="3095584"/>
          <a:ext cx="1547611" cy="928566"/>
        </a:xfrm>
        <a:prstGeom prst="roundRect">
          <a:avLst>
            <a:gd name="adj" fmla="val 10000"/>
          </a:avLst>
        </a:prstGeom>
        <a:gradFill rotWithShape="0">
          <a:gsLst>
            <a:gs pos="0">
              <a:schemeClr val="accent2">
                <a:hueOff val="-995775"/>
                <a:satOff val="-57424"/>
                <a:lumOff val="5903"/>
                <a:alphaOff val="0"/>
                <a:satMod val="103000"/>
                <a:lumMod val="102000"/>
                <a:tint val="94000"/>
              </a:schemeClr>
            </a:gs>
            <a:gs pos="50000">
              <a:schemeClr val="accent2">
                <a:hueOff val="-995775"/>
                <a:satOff val="-57424"/>
                <a:lumOff val="5903"/>
                <a:alphaOff val="0"/>
                <a:satMod val="110000"/>
                <a:lumMod val="100000"/>
                <a:shade val="100000"/>
              </a:schemeClr>
            </a:gs>
            <a:gs pos="100000">
              <a:schemeClr val="accent2">
                <a:hueOff val="-995775"/>
                <a:satOff val="-57424"/>
                <a:lumOff val="590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Elevación al Superior</a:t>
          </a:r>
        </a:p>
      </dsp:txBody>
      <dsp:txXfrm>
        <a:off x="6980587" y="3122781"/>
        <a:ext cx="1493217" cy="874172"/>
      </dsp:txXfrm>
    </dsp:sp>
    <dsp:sp modelId="{57AA658C-CD0D-DA4E-9614-AEE8334EBADC}">
      <dsp:nvSpPr>
        <dsp:cNvPr id="0" name=""/>
        <dsp:cNvSpPr/>
      </dsp:nvSpPr>
      <dsp:spPr>
        <a:xfrm>
          <a:off x="8637191" y="3367964"/>
          <a:ext cx="328093" cy="383807"/>
        </a:xfrm>
        <a:prstGeom prst="rightArrow">
          <a:avLst>
            <a:gd name="adj1" fmla="val 60000"/>
            <a:gd name="adj2" fmla="val 50000"/>
          </a:avLst>
        </a:prstGeom>
        <a:gradFill rotWithShape="0">
          <a:gsLst>
            <a:gs pos="0">
              <a:schemeClr val="accent2">
                <a:hueOff val="-1051095"/>
                <a:satOff val="-60615"/>
                <a:lumOff val="6231"/>
                <a:alphaOff val="0"/>
                <a:satMod val="103000"/>
                <a:lumMod val="102000"/>
                <a:tint val="94000"/>
              </a:schemeClr>
            </a:gs>
            <a:gs pos="50000">
              <a:schemeClr val="accent2">
                <a:hueOff val="-1051095"/>
                <a:satOff val="-60615"/>
                <a:lumOff val="6231"/>
                <a:alphaOff val="0"/>
                <a:satMod val="110000"/>
                <a:lumMod val="100000"/>
                <a:shade val="100000"/>
              </a:schemeClr>
            </a:gs>
            <a:gs pos="100000">
              <a:schemeClr val="accent2">
                <a:hueOff val="-1051095"/>
                <a:satOff val="-60615"/>
                <a:lumOff val="623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a:off x="8637191" y="3444725"/>
        <a:ext cx="229665" cy="230285"/>
      </dsp:txXfrm>
    </dsp:sp>
    <dsp:sp modelId="{D4AEAA91-1851-594B-929C-15A99B3EC2B4}">
      <dsp:nvSpPr>
        <dsp:cNvPr id="0" name=""/>
        <dsp:cNvSpPr/>
      </dsp:nvSpPr>
      <dsp:spPr>
        <a:xfrm>
          <a:off x="9120046" y="3095584"/>
          <a:ext cx="1547611" cy="928566"/>
        </a:xfrm>
        <a:prstGeom prst="roundRect">
          <a:avLst>
            <a:gd name="adj" fmla="val 10000"/>
          </a:avLst>
        </a:prstGeom>
        <a:gradFill rotWithShape="0">
          <a:gsLst>
            <a:gs pos="0">
              <a:schemeClr val="accent2">
                <a:hueOff val="-1072373"/>
                <a:satOff val="-61842"/>
                <a:lumOff val="6357"/>
                <a:alphaOff val="0"/>
                <a:satMod val="103000"/>
                <a:lumMod val="102000"/>
                <a:tint val="94000"/>
              </a:schemeClr>
            </a:gs>
            <a:gs pos="50000">
              <a:schemeClr val="accent2">
                <a:hueOff val="-1072373"/>
                <a:satOff val="-61842"/>
                <a:lumOff val="6357"/>
                <a:alphaOff val="0"/>
                <a:satMod val="110000"/>
                <a:lumMod val="100000"/>
                <a:shade val="100000"/>
              </a:schemeClr>
            </a:gs>
            <a:gs pos="100000">
              <a:schemeClr val="accent2">
                <a:hueOff val="-1072373"/>
                <a:satOff val="-61842"/>
                <a:lumOff val="635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Providencia "por devueltos" (1)</a:t>
          </a:r>
        </a:p>
      </dsp:txBody>
      <dsp:txXfrm>
        <a:off x="9147243" y="3122781"/>
        <a:ext cx="1493217" cy="874172"/>
      </dsp:txXfrm>
    </dsp:sp>
    <dsp:sp modelId="{3B004758-316C-DB49-B0D2-60285CC332FF}">
      <dsp:nvSpPr>
        <dsp:cNvPr id="0" name=""/>
        <dsp:cNvSpPr/>
      </dsp:nvSpPr>
      <dsp:spPr>
        <a:xfrm rot="5400000">
          <a:off x="9729805" y="4132484"/>
          <a:ext cx="328093" cy="383807"/>
        </a:xfrm>
        <a:prstGeom prst="rightArrow">
          <a:avLst>
            <a:gd name="adj1" fmla="val 60000"/>
            <a:gd name="adj2" fmla="val 50000"/>
          </a:avLst>
        </a:prstGeom>
        <a:gradFill rotWithShape="0">
          <a:gsLst>
            <a:gs pos="0">
              <a:schemeClr val="accent2">
                <a:hueOff val="-1131949"/>
                <a:satOff val="-65277"/>
                <a:lumOff val="6711"/>
                <a:alphaOff val="0"/>
                <a:satMod val="103000"/>
                <a:lumMod val="102000"/>
                <a:tint val="94000"/>
              </a:schemeClr>
            </a:gs>
            <a:gs pos="50000">
              <a:schemeClr val="accent2">
                <a:hueOff val="-1131949"/>
                <a:satOff val="-65277"/>
                <a:lumOff val="6711"/>
                <a:alphaOff val="0"/>
                <a:satMod val="110000"/>
                <a:lumMod val="100000"/>
                <a:shade val="100000"/>
              </a:schemeClr>
            </a:gs>
            <a:gs pos="100000">
              <a:schemeClr val="accent2">
                <a:hueOff val="-1131949"/>
                <a:satOff val="-65277"/>
                <a:lumOff val="671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5400000">
        <a:off x="9778709" y="4160341"/>
        <a:ext cx="230285" cy="229665"/>
      </dsp:txXfrm>
    </dsp:sp>
    <dsp:sp modelId="{463CE287-7088-8B4B-AC6B-B874FF97460D}">
      <dsp:nvSpPr>
        <dsp:cNvPr id="0" name=""/>
        <dsp:cNvSpPr/>
      </dsp:nvSpPr>
      <dsp:spPr>
        <a:xfrm>
          <a:off x="9120046" y="4643196"/>
          <a:ext cx="1547611" cy="928566"/>
        </a:xfrm>
        <a:prstGeom prst="roundRect">
          <a:avLst>
            <a:gd name="adj" fmla="val 10000"/>
          </a:avLst>
        </a:prstGeom>
        <a:gradFill rotWithShape="0">
          <a:gsLst>
            <a:gs pos="0">
              <a:schemeClr val="accent2">
                <a:hueOff val="-1148971"/>
                <a:satOff val="-66259"/>
                <a:lumOff val="6812"/>
                <a:alphaOff val="0"/>
                <a:satMod val="103000"/>
                <a:lumMod val="102000"/>
                <a:tint val="94000"/>
              </a:schemeClr>
            </a:gs>
            <a:gs pos="50000">
              <a:schemeClr val="accent2">
                <a:hueOff val="-1148971"/>
                <a:satOff val="-66259"/>
                <a:lumOff val="6812"/>
                <a:alphaOff val="0"/>
                <a:satMod val="110000"/>
                <a:lumMod val="100000"/>
                <a:shade val="100000"/>
              </a:schemeClr>
            </a:gs>
            <a:gs pos="100000">
              <a:schemeClr val="accent2">
                <a:hueOff val="-1148971"/>
                <a:satOff val="-66259"/>
                <a:lumOff val="681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Notificación del "por devueltos" (2)</a:t>
          </a:r>
        </a:p>
      </dsp:txBody>
      <dsp:txXfrm>
        <a:off x="9147243" y="4670393"/>
        <a:ext cx="1493217" cy="874172"/>
      </dsp:txXfrm>
    </dsp:sp>
    <dsp:sp modelId="{2B4951D9-90BE-7947-947D-22C71AECE181}">
      <dsp:nvSpPr>
        <dsp:cNvPr id="0" name=""/>
        <dsp:cNvSpPr/>
      </dsp:nvSpPr>
      <dsp:spPr>
        <a:xfrm rot="10800000">
          <a:off x="8655763" y="4915575"/>
          <a:ext cx="328093" cy="383807"/>
        </a:xfrm>
        <a:prstGeom prst="rightArrow">
          <a:avLst>
            <a:gd name="adj1" fmla="val 60000"/>
            <a:gd name="adj2" fmla="val 50000"/>
          </a:avLst>
        </a:prstGeom>
        <a:gradFill rotWithShape="0">
          <a:gsLst>
            <a:gs pos="0">
              <a:schemeClr val="accent2">
                <a:hueOff val="-1212803"/>
                <a:satOff val="-69940"/>
                <a:lumOff val="7190"/>
                <a:alphaOff val="0"/>
                <a:satMod val="103000"/>
                <a:lumMod val="102000"/>
                <a:tint val="94000"/>
              </a:schemeClr>
            </a:gs>
            <a:gs pos="50000">
              <a:schemeClr val="accent2">
                <a:hueOff val="-1212803"/>
                <a:satOff val="-69940"/>
                <a:lumOff val="7190"/>
                <a:alphaOff val="0"/>
                <a:satMod val="110000"/>
                <a:lumMod val="100000"/>
                <a:shade val="100000"/>
              </a:schemeClr>
            </a:gs>
            <a:gs pos="100000">
              <a:schemeClr val="accent2">
                <a:hueOff val="-1212803"/>
                <a:satOff val="-69940"/>
                <a:lumOff val="71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8754191" y="4992336"/>
        <a:ext cx="229665" cy="230285"/>
      </dsp:txXfrm>
    </dsp:sp>
    <dsp:sp modelId="{87B577FC-EB43-8E45-9D57-07D9E997D1C1}">
      <dsp:nvSpPr>
        <dsp:cNvPr id="0" name=""/>
        <dsp:cNvSpPr/>
      </dsp:nvSpPr>
      <dsp:spPr>
        <a:xfrm>
          <a:off x="6953390" y="4643196"/>
          <a:ext cx="1547611" cy="928566"/>
        </a:xfrm>
        <a:prstGeom prst="roundRect">
          <a:avLst>
            <a:gd name="adj" fmla="val 10000"/>
          </a:avLst>
        </a:prstGeom>
        <a:gradFill rotWithShape="0">
          <a:gsLst>
            <a:gs pos="0">
              <a:schemeClr val="accent2">
                <a:hueOff val="-1225569"/>
                <a:satOff val="-70676"/>
                <a:lumOff val="7266"/>
                <a:alphaOff val="0"/>
                <a:satMod val="103000"/>
                <a:lumMod val="102000"/>
                <a:tint val="94000"/>
              </a:schemeClr>
            </a:gs>
            <a:gs pos="50000">
              <a:schemeClr val="accent2">
                <a:hueOff val="-1225569"/>
                <a:satOff val="-70676"/>
                <a:lumOff val="7266"/>
                <a:alphaOff val="0"/>
                <a:satMod val="110000"/>
                <a:lumMod val="100000"/>
                <a:shade val="100000"/>
              </a:schemeClr>
            </a:gs>
            <a:gs pos="100000">
              <a:schemeClr val="accent2">
                <a:hueOff val="-1225569"/>
                <a:satOff val="-70676"/>
                <a:lumOff val="726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Intimación para cumplir condena</a:t>
          </a:r>
        </a:p>
      </dsp:txBody>
      <dsp:txXfrm>
        <a:off x="6980587" y="4670393"/>
        <a:ext cx="1493217" cy="874172"/>
      </dsp:txXfrm>
    </dsp:sp>
    <dsp:sp modelId="{BEE77908-DDD3-E84F-BA05-2E8607C3A858}">
      <dsp:nvSpPr>
        <dsp:cNvPr id="0" name=""/>
        <dsp:cNvSpPr/>
      </dsp:nvSpPr>
      <dsp:spPr>
        <a:xfrm rot="10800000">
          <a:off x="6489107" y="4915575"/>
          <a:ext cx="328093" cy="383807"/>
        </a:xfrm>
        <a:prstGeom prst="rightArrow">
          <a:avLst>
            <a:gd name="adj1" fmla="val 60000"/>
            <a:gd name="adj2" fmla="val 50000"/>
          </a:avLst>
        </a:prstGeom>
        <a:gradFill rotWithShape="0">
          <a:gsLst>
            <a:gs pos="0">
              <a:schemeClr val="accent2">
                <a:hueOff val="-1293656"/>
                <a:satOff val="-74603"/>
                <a:lumOff val="7669"/>
                <a:alphaOff val="0"/>
                <a:satMod val="103000"/>
                <a:lumMod val="102000"/>
                <a:tint val="94000"/>
              </a:schemeClr>
            </a:gs>
            <a:gs pos="50000">
              <a:schemeClr val="accent2">
                <a:hueOff val="-1293656"/>
                <a:satOff val="-74603"/>
                <a:lumOff val="7669"/>
                <a:alphaOff val="0"/>
                <a:satMod val="110000"/>
                <a:lumMod val="100000"/>
                <a:shade val="100000"/>
              </a:schemeClr>
            </a:gs>
            <a:gs pos="100000">
              <a:schemeClr val="accent2">
                <a:hueOff val="-1293656"/>
                <a:satOff val="-74603"/>
                <a:lumOff val="766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6587535" y="4992336"/>
        <a:ext cx="229665" cy="230285"/>
      </dsp:txXfrm>
    </dsp:sp>
    <dsp:sp modelId="{175EA357-173E-9A46-9650-FE51E734C56B}">
      <dsp:nvSpPr>
        <dsp:cNvPr id="0" name=""/>
        <dsp:cNvSpPr/>
      </dsp:nvSpPr>
      <dsp:spPr>
        <a:xfrm>
          <a:off x="4786734" y="4643196"/>
          <a:ext cx="1547611" cy="928566"/>
        </a:xfrm>
        <a:prstGeom prst="roundRect">
          <a:avLst>
            <a:gd name="adj" fmla="val 10000"/>
          </a:avLst>
        </a:prstGeom>
        <a:gradFill rotWithShape="0">
          <a:gsLst>
            <a:gs pos="0">
              <a:schemeClr val="accent2">
                <a:hueOff val="-1302167"/>
                <a:satOff val="-75093"/>
                <a:lumOff val="7720"/>
                <a:alphaOff val="0"/>
                <a:satMod val="103000"/>
                <a:lumMod val="102000"/>
                <a:tint val="94000"/>
              </a:schemeClr>
            </a:gs>
            <a:gs pos="50000">
              <a:schemeClr val="accent2">
                <a:hueOff val="-1302167"/>
                <a:satOff val="-75093"/>
                <a:lumOff val="7720"/>
                <a:alphaOff val="0"/>
                <a:satMod val="110000"/>
                <a:lumMod val="100000"/>
                <a:shade val="100000"/>
              </a:schemeClr>
            </a:gs>
            <a:gs pos="100000">
              <a:schemeClr val="accent2">
                <a:hueOff val="-1302167"/>
                <a:satOff val="-75093"/>
                <a:lumOff val="77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Depósito de condena</a:t>
          </a:r>
        </a:p>
      </dsp:txBody>
      <dsp:txXfrm>
        <a:off x="4813931" y="4670393"/>
        <a:ext cx="1493217" cy="874172"/>
      </dsp:txXfrm>
    </dsp:sp>
    <dsp:sp modelId="{32FE791A-2609-F949-8440-E8C982BB5051}">
      <dsp:nvSpPr>
        <dsp:cNvPr id="0" name=""/>
        <dsp:cNvSpPr/>
      </dsp:nvSpPr>
      <dsp:spPr>
        <a:xfrm rot="10800000">
          <a:off x="4322451" y="4915575"/>
          <a:ext cx="328093" cy="383807"/>
        </a:xfrm>
        <a:prstGeom prst="rightArrow">
          <a:avLst>
            <a:gd name="adj1" fmla="val 60000"/>
            <a:gd name="adj2" fmla="val 50000"/>
          </a:avLst>
        </a:prstGeom>
        <a:gradFill rotWithShape="0">
          <a:gsLst>
            <a:gs pos="0">
              <a:schemeClr val="accent2">
                <a:hueOff val="-1374509"/>
                <a:satOff val="-79265"/>
                <a:lumOff val="8149"/>
                <a:alphaOff val="0"/>
                <a:satMod val="103000"/>
                <a:lumMod val="102000"/>
                <a:tint val="94000"/>
              </a:schemeClr>
            </a:gs>
            <a:gs pos="50000">
              <a:schemeClr val="accent2">
                <a:hueOff val="-1374509"/>
                <a:satOff val="-79265"/>
                <a:lumOff val="8149"/>
                <a:alphaOff val="0"/>
                <a:satMod val="110000"/>
                <a:lumMod val="100000"/>
                <a:shade val="100000"/>
              </a:schemeClr>
            </a:gs>
            <a:gs pos="100000">
              <a:schemeClr val="accent2">
                <a:hueOff val="-1374509"/>
                <a:satOff val="-79265"/>
                <a:lumOff val="814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4420879" y="4992336"/>
        <a:ext cx="229665" cy="230285"/>
      </dsp:txXfrm>
    </dsp:sp>
    <dsp:sp modelId="{B2843760-FE53-CE42-977E-71BBADE255C9}">
      <dsp:nvSpPr>
        <dsp:cNvPr id="0" name=""/>
        <dsp:cNvSpPr/>
      </dsp:nvSpPr>
      <dsp:spPr>
        <a:xfrm>
          <a:off x="2620078" y="4643196"/>
          <a:ext cx="1547611" cy="928566"/>
        </a:xfrm>
        <a:prstGeom prst="roundRect">
          <a:avLst>
            <a:gd name="adj" fmla="val 10000"/>
          </a:avLst>
        </a:prstGeom>
        <a:gradFill rotWithShape="0">
          <a:gsLst>
            <a:gs pos="0">
              <a:schemeClr val="accent2">
                <a:hueOff val="-1378765"/>
                <a:satOff val="-79511"/>
                <a:lumOff val="8174"/>
                <a:alphaOff val="0"/>
                <a:satMod val="103000"/>
                <a:lumMod val="102000"/>
                <a:tint val="94000"/>
              </a:schemeClr>
            </a:gs>
            <a:gs pos="50000">
              <a:schemeClr val="accent2">
                <a:hueOff val="-1378765"/>
                <a:satOff val="-79511"/>
                <a:lumOff val="8174"/>
                <a:alphaOff val="0"/>
                <a:satMod val="110000"/>
                <a:lumMod val="100000"/>
                <a:shade val="100000"/>
              </a:schemeClr>
            </a:gs>
            <a:gs pos="100000">
              <a:schemeClr val="accent2">
                <a:hueOff val="-1378765"/>
                <a:satOff val="-79511"/>
                <a:lumOff val="817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Solicitudes de libramiento de fondos</a:t>
          </a:r>
        </a:p>
      </dsp:txBody>
      <dsp:txXfrm>
        <a:off x="2647275" y="4670393"/>
        <a:ext cx="1493217" cy="874172"/>
      </dsp:txXfrm>
    </dsp:sp>
    <dsp:sp modelId="{CF8B1B84-1AB5-F942-9C50-2014E2F9351A}">
      <dsp:nvSpPr>
        <dsp:cNvPr id="0" name=""/>
        <dsp:cNvSpPr/>
      </dsp:nvSpPr>
      <dsp:spPr>
        <a:xfrm rot="10800000">
          <a:off x="2155795" y="4915575"/>
          <a:ext cx="328093" cy="383807"/>
        </a:xfrm>
        <a:prstGeom prst="rightArrow">
          <a:avLst>
            <a:gd name="adj1" fmla="val 60000"/>
            <a:gd name="adj2" fmla="val 5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AR" sz="1200" kern="1200"/>
        </a:p>
      </dsp:txBody>
      <dsp:txXfrm rot="10800000">
        <a:off x="2254223" y="4992336"/>
        <a:ext cx="229665" cy="230285"/>
      </dsp:txXfrm>
    </dsp:sp>
    <dsp:sp modelId="{8778CDBB-D0BF-4F44-A0C6-FBE109F1774E}">
      <dsp:nvSpPr>
        <dsp:cNvPr id="0" name=""/>
        <dsp:cNvSpPr/>
      </dsp:nvSpPr>
      <dsp:spPr>
        <a:xfrm>
          <a:off x="453422" y="4643196"/>
          <a:ext cx="1547611" cy="928566"/>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Órdenes de pago</a:t>
          </a:r>
        </a:p>
      </dsp:txBody>
      <dsp:txXfrm>
        <a:off x="480619" y="4670393"/>
        <a:ext cx="1493217" cy="8741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ED47C0-269C-814E-970F-FE978AB6D156}">
      <dsp:nvSpPr>
        <dsp:cNvPr id="0" name=""/>
        <dsp:cNvSpPr/>
      </dsp:nvSpPr>
      <dsp:spPr>
        <a:xfrm>
          <a:off x="0" y="35586"/>
          <a:ext cx="10707557" cy="691200"/>
        </a:xfrm>
        <a:prstGeom prst="rect">
          <a:avLst/>
        </a:prstGeom>
        <a:gradFill rotWithShape="0">
          <a:gsLst>
            <a:gs pos="0">
              <a:schemeClr val="accent4">
                <a:shade val="80000"/>
                <a:hueOff val="0"/>
                <a:satOff val="0"/>
                <a:lumOff val="0"/>
                <a:alphaOff val="0"/>
                <a:satMod val="103000"/>
                <a:lumMod val="102000"/>
                <a:tint val="94000"/>
              </a:schemeClr>
            </a:gs>
            <a:gs pos="50000">
              <a:schemeClr val="accent4">
                <a:shade val="80000"/>
                <a:hueOff val="0"/>
                <a:satOff val="0"/>
                <a:lumOff val="0"/>
                <a:alphaOff val="0"/>
                <a:satMod val="110000"/>
                <a:lumMod val="100000"/>
                <a:shade val="100000"/>
              </a:schemeClr>
            </a:gs>
            <a:gs pos="100000">
              <a:schemeClr val="accent4">
                <a:shade val="80000"/>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s-AR" sz="2400" u="sng" kern="1200"/>
            <a:t>El Estado tiene dos responsabilidades en los términos del art. 25 CADH:</a:t>
          </a:r>
          <a:endParaRPr lang="es-AR" sz="2400" kern="1200"/>
        </a:p>
      </dsp:txBody>
      <dsp:txXfrm>
        <a:off x="0" y="35586"/>
        <a:ext cx="10707557" cy="691200"/>
      </dsp:txXfrm>
    </dsp:sp>
    <dsp:sp modelId="{CA8F218A-527A-D142-A099-AFA0DF9526CA}">
      <dsp:nvSpPr>
        <dsp:cNvPr id="0" name=""/>
        <dsp:cNvSpPr/>
      </dsp:nvSpPr>
      <dsp:spPr>
        <a:xfrm>
          <a:off x="0" y="726786"/>
          <a:ext cx="10707557" cy="2437559"/>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s-AR" sz="2400" kern="1200" dirty="0"/>
            <a:t>Asegurar la debida aplicación de recursos efectivos ante las autoridades competentes que amparen a las personas contra actos que violen sus derechos o que conlleven a la determinación de sus derechos y obligaciones</a:t>
          </a:r>
        </a:p>
        <a:p>
          <a:pPr marL="228600" lvl="1" indent="-228600" algn="just" defTabSz="1066800">
            <a:lnSpc>
              <a:spcPct val="90000"/>
            </a:lnSpc>
            <a:spcBef>
              <a:spcPct val="0"/>
            </a:spcBef>
            <a:spcAft>
              <a:spcPct val="15000"/>
            </a:spcAft>
            <a:buChar char="•"/>
          </a:pPr>
          <a:r>
            <a:rPr lang="es-AR" sz="2400" b="1" kern="1200" dirty="0"/>
            <a:t>Garantizar los medios para ejecutar las respectivas decisiones y sentencias definitivas emitidas por dichas autoridades, de manera que protejan efectivamente los derechos declarados o reconocidos</a:t>
          </a:r>
          <a:endParaRPr lang="es-AR" sz="2400" kern="1200" dirty="0"/>
        </a:p>
      </dsp:txBody>
      <dsp:txXfrm>
        <a:off x="0" y="726786"/>
        <a:ext cx="10707557" cy="24375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59EF2-92A6-0846-B76D-BB863957293A}">
      <dsp:nvSpPr>
        <dsp:cNvPr id="0" name=""/>
        <dsp:cNvSpPr/>
      </dsp:nvSpPr>
      <dsp:spPr>
        <a:xfrm>
          <a:off x="710999" y="2012"/>
          <a:ext cx="5122495" cy="2433373"/>
        </a:xfrm>
        <a:prstGeom prst="rect">
          <a:avLst/>
        </a:prstGeom>
        <a:gradFill rotWithShape="0">
          <a:gsLst>
            <a:gs pos="0">
              <a:schemeClr val="accent4">
                <a:shade val="80000"/>
                <a:hueOff val="0"/>
                <a:satOff val="0"/>
                <a:lumOff val="0"/>
                <a:alphaOff val="0"/>
                <a:satMod val="103000"/>
                <a:lumMod val="102000"/>
                <a:tint val="94000"/>
              </a:schemeClr>
            </a:gs>
            <a:gs pos="50000">
              <a:schemeClr val="accent4">
                <a:shade val="80000"/>
                <a:hueOff val="0"/>
                <a:satOff val="0"/>
                <a:lumOff val="0"/>
                <a:alphaOff val="0"/>
                <a:satMod val="110000"/>
                <a:lumMod val="100000"/>
                <a:shade val="100000"/>
              </a:schemeClr>
            </a:gs>
            <a:gs pos="100000">
              <a:schemeClr val="accent4">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chemeClr val="tx1"/>
              </a:solidFill>
            </a:rPr>
            <a:t>El proceso debe tender a la </a:t>
          </a:r>
          <a:r>
            <a:rPr lang="es-AR" sz="2800" b="1" kern="1200" dirty="0">
              <a:solidFill>
                <a:schemeClr val="tx1"/>
              </a:solidFill>
            </a:rPr>
            <a:t>materialización del derecho reconocido</a:t>
          </a:r>
          <a:r>
            <a:rPr lang="es-AR" sz="2800" kern="1200" dirty="0">
              <a:solidFill>
                <a:schemeClr val="tx1"/>
              </a:solidFill>
            </a:rPr>
            <a:t> en la sentencia mediante la aplicación idónea del mandato judicial. </a:t>
          </a:r>
          <a:endParaRPr lang="en-US" sz="2800" kern="1200" dirty="0">
            <a:solidFill>
              <a:schemeClr val="tx1"/>
            </a:solidFill>
          </a:endParaRPr>
        </a:p>
      </dsp:txBody>
      <dsp:txXfrm>
        <a:off x="710999" y="2012"/>
        <a:ext cx="5122495" cy="2433373"/>
      </dsp:txXfrm>
    </dsp:sp>
    <dsp:sp modelId="{BC1DD1C5-29DF-9541-A3CF-39D825B3CE92}">
      <dsp:nvSpPr>
        <dsp:cNvPr id="0" name=""/>
        <dsp:cNvSpPr/>
      </dsp:nvSpPr>
      <dsp:spPr>
        <a:xfrm>
          <a:off x="6239057" y="2012"/>
          <a:ext cx="5122495" cy="2433373"/>
        </a:xfrm>
        <a:prstGeom prst="rect">
          <a:avLst/>
        </a:prstGeom>
        <a:gradFill rotWithShape="0">
          <a:gsLst>
            <a:gs pos="0">
              <a:schemeClr val="accent4">
                <a:shade val="80000"/>
                <a:hueOff val="-171094"/>
                <a:satOff val="0"/>
                <a:lumOff val="11292"/>
                <a:alphaOff val="0"/>
                <a:satMod val="103000"/>
                <a:lumMod val="102000"/>
                <a:tint val="94000"/>
              </a:schemeClr>
            </a:gs>
            <a:gs pos="50000">
              <a:schemeClr val="accent4">
                <a:shade val="80000"/>
                <a:hueOff val="-171094"/>
                <a:satOff val="0"/>
                <a:lumOff val="11292"/>
                <a:alphaOff val="0"/>
                <a:satMod val="110000"/>
                <a:lumMod val="100000"/>
                <a:shade val="100000"/>
              </a:schemeClr>
            </a:gs>
            <a:gs pos="100000">
              <a:schemeClr val="accent4">
                <a:shade val="80000"/>
                <a:hueOff val="-171094"/>
                <a:satOff val="0"/>
                <a:lumOff val="1129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AR" sz="2800" kern="1200" dirty="0">
              <a:solidFill>
                <a:schemeClr val="tx1"/>
              </a:solidFill>
            </a:rPr>
            <a:t>La efectividad de la sentencia depende de su ejecución; lo contrario supone la negación misma del derecho involucrado.</a:t>
          </a:r>
          <a:endParaRPr lang="en-US" sz="2800" kern="1200" dirty="0">
            <a:solidFill>
              <a:schemeClr val="tx1"/>
            </a:solidFill>
          </a:endParaRPr>
        </a:p>
      </dsp:txBody>
      <dsp:txXfrm>
        <a:off x="6239057" y="2012"/>
        <a:ext cx="5122495" cy="2433373"/>
      </dsp:txXfrm>
    </dsp:sp>
    <dsp:sp modelId="{6560EA79-1706-1047-9923-F4E0B6AE6865}">
      <dsp:nvSpPr>
        <dsp:cNvPr id="0" name=""/>
        <dsp:cNvSpPr/>
      </dsp:nvSpPr>
      <dsp:spPr>
        <a:xfrm>
          <a:off x="710999" y="2840948"/>
          <a:ext cx="5122495" cy="2433373"/>
        </a:xfrm>
        <a:prstGeom prst="rect">
          <a:avLst/>
        </a:prstGeom>
        <a:gradFill rotWithShape="0">
          <a:gsLst>
            <a:gs pos="0">
              <a:schemeClr val="accent4">
                <a:shade val="80000"/>
                <a:hueOff val="-342189"/>
                <a:satOff val="0"/>
                <a:lumOff val="22583"/>
                <a:alphaOff val="0"/>
                <a:satMod val="103000"/>
                <a:lumMod val="102000"/>
                <a:tint val="94000"/>
              </a:schemeClr>
            </a:gs>
            <a:gs pos="50000">
              <a:schemeClr val="accent4">
                <a:shade val="80000"/>
                <a:hueOff val="-342189"/>
                <a:satOff val="0"/>
                <a:lumOff val="22583"/>
                <a:alphaOff val="0"/>
                <a:satMod val="110000"/>
                <a:lumMod val="100000"/>
                <a:shade val="100000"/>
              </a:schemeClr>
            </a:gs>
            <a:gs pos="100000">
              <a:schemeClr val="accent4">
                <a:shade val="80000"/>
                <a:hueOff val="-342189"/>
                <a:satOff val="0"/>
                <a:lumOff val="225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AR" sz="2400" kern="1200">
              <a:solidFill>
                <a:schemeClr val="tx1"/>
              </a:solidFill>
            </a:rPr>
            <a:t>La ejecución de sentencia debe estar regida por estándares específicos que permitan hacer efectivos el derecho a la tutela judicial efectiva, garantizando el cumplimiento </a:t>
          </a:r>
          <a:r>
            <a:rPr lang="es-AR" sz="2400" b="1" kern="1200">
              <a:solidFill>
                <a:schemeClr val="tx1"/>
              </a:solidFill>
            </a:rPr>
            <a:t>completo</a:t>
          </a:r>
          <a:r>
            <a:rPr lang="es-AR" sz="2400" kern="1200">
              <a:solidFill>
                <a:schemeClr val="tx1"/>
              </a:solidFill>
            </a:rPr>
            <a:t>, </a:t>
          </a:r>
          <a:r>
            <a:rPr lang="es-AR" sz="2400" b="1" kern="1200">
              <a:solidFill>
                <a:schemeClr val="tx1"/>
              </a:solidFill>
            </a:rPr>
            <a:t>perfecto</a:t>
          </a:r>
          <a:r>
            <a:rPr lang="es-AR" sz="2400" kern="1200">
              <a:solidFill>
                <a:schemeClr val="tx1"/>
              </a:solidFill>
            </a:rPr>
            <a:t>, </a:t>
          </a:r>
          <a:r>
            <a:rPr lang="es-AR" sz="2400" b="1" kern="1200">
              <a:solidFill>
                <a:schemeClr val="tx1"/>
              </a:solidFill>
            </a:rPr>
            <a:t>integral</a:t>
          </a:r>
          <a:r>
            <a:rPr lang="es-AR" sz="2400" kern="1200">
              <a:solidFill>
                <a:schemeClr val="tx1"/>
              </a:solidFill>
            </a:rPr>
            <a:t> y </a:t>
          </a:r>
          <a:r>
            <a:rPr lang="es-AR" sz="2400" b="1" kern="1200">
              <a:solidFill>
                <a:schemeClr val="tx1"/>
              </a:solidFill>
            </a:rPr>
            <a:t>sin demora</a:t>
          </a:r>
          <a:r>
            <a:rPr lang="es-AR" sz="2400" kern="1200">
              <a:solidFill>
                <a:schemeClr val="tx1"/>
              </a:solidFill>
            </a:rPr>
            <a:t>.</a:t>
          </a:r>
          <a:endParaRPr lang="en-US" sz="2400" kern="1200" dirty="0">
            <a:solidFill>
              <a:schemeClr val="tx1"/>
            </a:solidFill>
          </a:endParaRPr>
        </a:p>
      </dsp:txBody>
      <dsp:txXfrm>
        <a:off x="710999" y="2840948"/>
        <a:ext cx="5122495" cy="2433373"/>
      </dsp:txXfrm>
    </dsp:sp>
    <dsp:sp modelId="{3C959B79-FAB9-A84A-898F-7E7EFDB9EEFA}">
      <dsp:nvSpPr>
        <dsp:cNvPr id="0" name=""/>
        <dsp:cNvSpPr/>
      </dsp:nvSpPr>
      <dsp:spPr>
        <a:xfrm>
          <a:off x="6239057" y="2840948"/>
          <a:ext cx="5122495" cy="2433373"/>
        </a:xfrm>
        <a:prstGeom prst="rect">
          <a:avLst/>
        </a:prstGeom>
        <a:gradFill rotWithShape="0">
          <a:gsLst>
            <a:gs pos="0">
              <a:schemeClr val="accent4">
                <a:shade val="80000"/>
                <a:hueOff val="-513283"/>
                <a:satOff val="0"/>
                <a:lumOff val="33875"/>
                <a:alphaOff val="0"/>
                <a:satMod val="103000"/>
                <a:lumMod val="102000"/>
                <a:tint val="94000"/>
              </a:schemeClr>
            </a:gs>
            <a:gs pos="50000">
              <a:schemeClr val="accent4">
                <a:shade val="80000"/>
                <a:hueOff val="-513283"/>
                <a:satOff val="0"/>
                <a:lumOff val="33875"/>
                <a:alphaOff val="0"/>
                <a:satMod val="110000"/>
                <a:lumMod val="100000"/>
                <a:shade val="100000"/>
              </a:schemeClr>
            </a:gs>
            <a:gs pos="100000">
              <a:schemeClr val="accent4">
                <a:shade val="80000"/>
                <a:hueOff val="-513283"/>
                <a:satOff val="0"/>
                <a:lumOff val="3387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AR" sz="2800" kern="1200">
              <a:solidFill>
                <a:schemeClr val="tx1"/>
              </a:solidFill>
            </a:rPr>
            <a:t>Los procedimientos de ejecución deben ser </a:t>
          </a:r>
          <a:r>
            <a:rPr lang="es-AR" sz="2800" b="1" kern="1200">
              <a:solidFill>
                <a:schemeClr val="tx1"/>
              </a:solidFill>
            </a:rPr>
            <a:t>accesibles</a:t>
          </a:r>
          <a:r>
            <a:rPr lang="es-AR" sz="2800" kern="1200">
              <a:solidFill>
                <a:schemeClr val="tx1"/>
              </a:solidFill>
            </a:rPr>
            <a:t> para las partes, </a:t>
          </a:r>
          <a:r>
            <a:rPr lang="es-AR" sz="2800" b="1" kern="1200">
              <a:solidFill>
                <a:schemeClr val="tx1"/>
              </a:solidFill>
            </a:rPr>
            <a:t>sin obstáculos o demoras indebidas</a:t>
          </a:r>
          <a:r>
            <a:rPr lang="es-AR" sz="2800" kern="1200">
              <a:solidFill>
                <a:schemeClr val="tx1"/>
              </a:solidFill>
            </a:rPr>
            <a:t>, a fin de que alcancen su objetivo de manera </a:t>
          </a:r>
          <a:r>
            <a:rPr lang="es-AR" sz="2800" b="1" kern="1200">
              <a:solidFill>
                <a:schemeClr val="tx1"/>
              </a:solidFill>
            </a:rPr>
            <a:t>sencilla</a:t>
          </a:r>
          <a:r>
            <a:rPr lang="es-AR" sz="2800" kern="1200">
              <a:solidFill>
                <a:schemeClr val="tx1"/>
              </a:solidFill>
            </a:rPr>
            <a:t>, </a:t>
          </a:r>
          <a:r>
            <a:rPr lang="es-AR" sz="2800" b="1" kern="1200">
              <a:solidFill>
                <a:schemeClr val="tx1"/>
              </a:solidFill>
            </a:rPr>
            <a:t>rápida</a:t>
          </a:r>
          <a:r>
            <a:rPr lang="es-AR" sz="2800" kern="1200">
              <a:solidFill>
                <a:schemeClr val="tx1"/>
              </a:solidFill>
            </a:rPr>
            <a:t> e </a:t>
          </a:r>
          <a:r>
            <a:rPr lang="es-AR" sz="2800" b="1" kern="1200">
              <a:solidFill>
                <a:schemeClr val="tx1"/>
              </a:solidFill>
            </a:rPr>
            <a:t>integral</a:t>
          </a:r>
          <a:r>
            <a:rPr lang="es-AR" sz="2800" kern="1200">
              <a:solidFill>
                <a:schemeClr val="tx1"/>
              </a:solidFill>
            </a:rPr>
            <a:t>.</a:t>
          </a:r>
          <a:endParaRPr lang="en-US" sz="2800" kern="1200">
            <a:solidFill>
              <a:schemeClr val="tx1"/>
            </a:solidFill>
          </a:endParaRPr>
        </a:p>
      </dsp:txBody>
      <dsp:txXfrm>
        <a:off x="6239057" y="2840948"/>
        <a:ext cx="5122495" cy="2433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BBDD70-E0A9-EB4F-93F8-F0359EFF5399}">
      <dsp:nvSpPr>
        <dsp:cNvPr id="0" name=""/>
        <dsp:cNvSpPr/>
      </dsp:nvSpPr>
      <dsp:spPr>
        <a:xfrm>
          <a:off x="0" y="35202"/>
          <a:ext cx="10515600" cy="720000"/>
        </a:xfrm>
        <a:prstGeom prst="rect">
          <a:avLst/>
        </a:prstGeom>
        <a:solidFill>
          <a:schemeClr val="accent2">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just" defTabSz="1111250">
            <a:lnSpc>
              <a:spcPct val="90000"/>
            </a:lnSpc>
            <a:spcBef>
              <a:spcPct val="0"/>
            </a:spcBef>
            <a:spcAft>
              <a:spcPct val="35000"/>
            </a:spcAft>
            <a:buNone/>
          </a:pPr>
          <a:r>
            <a:rPr lang="es-AR" sz="2500" kern="1200"/>
            <a:t>Todo ello, con las </a:t>
          </a:r>
          <a:r>
            <a:rPr lang="es-AR" sz="2500" b="1" kern="1200"/>
            <a:t>herramientas legales vigentes</a:t>
          </a:r>
          <a:r>
            <a:rPr lang="es-AR" sz="2500" kern="1200"/>
            <a:t>:</a:t>
          </a:r>
        </a:p>
      </dsp:txBody>
      <dsp:txXfrm>
        <a:off x="0" y="35202"/>
        <a:ext cx="10515600" cy="720000"/>
      </dsp:txXfrm>
    </dsp:sp>
    <dsp:sp modelId="{F192E343-88B0-4343-A3C6-3DC6050AD4FE}">
      <dsp:nvSpPr>
        <dsp:cNvPr id="0" name=""/>
        <dsp:cNvSpPr/>
      </dsp:nvSpPr>
      <dsp:spPr>
        <a:xfrm>
          <a:off x="0" y="755202"/>
          <a:ext cx="10515600" cy="2950875"/>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just" defTabSz="1111250">
            <a:lnSpc>
              <a:spcPct val="90000"/>
            </a:lnSpc>
            <a:spcBef>
              <a:spcPct val="0"/>
            </a:spcBef>
            <a:spcAft>
              <a:spcPct val="15000"/>
            </a:spcAft>
            <a:buChar char="•"/>
          </a:pPr>
          <a:r>
            <a:rPr lang="es-AR" sz="2500" kern="1200" dirty="0"/>
            <a:t>Art. 34 inc. 5º: concentración de diligencias en un mismo acto, manteniendo la igualdad entre las partes y velando por la tramitación con la mayor economía procesal posible.</a:t>
          </a:r>
        </a:p>
        <a:p>
          <a:pPr marL="228600" lvl="1" indent="-228600" algn="just" defTabSz="1111250">
            <a:lnSpc>
              <a:spcPct val="90000"/>
            </a:lnSpc>
            <a:spcBef>
              <a:spcPct val="0"/>
            </a:spcBef>
            <a:spcAft>
              <a:spcPct val="15000"/>
            </a:spcAft>
            <a:buChar char="•"/>
          </a:pPr>
          <a:r>
            <a:rPr lang="es-AR" sz="2500" kern="1200"/>
            <a:t>Art. 36 incs. 1º y 4º: tomar medidas oficiosas tendientes a evitar la paralización del proceso; disponer la comparecencia personal de las partes para intentar conciliación en cualquier momento.</a:t>
          </a:r>
        </a:p>
        <a:p>
          <a:pPr marL="228600" lvl="1" indent="-228600" algn="just" defTabSz="1111250">
            <a:lnSpc>
              <a:spcPct val="90000"/>
            </a:lnSpc>
            <a:spcBef>
              <a:spcPct val="0"/>
            </a:spcBef>
            <a:spcAft>
              <a:spcPct val="15000"/>
            </a:spcAft>
            <a:buChar char="•"/>
          </a:pPr>
          <a:r>
            <a:rPr lang="es-AR" sz="2500" kern="1200"/>
            <a:t>Arts. 497, 500, 501, 502, 503, 504, 505, 506, 507, 557 y ss.</a:t>
          </a:r>
        </a:p>
      </dsp:txBody>
      <dsp:txXfrm>
        <a:off x="0" y="755202"/>
        <a:ext cx="10515600" cy="29508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E5382-0329-7442-92E3-A0C819563701}">
      <dsp:nvSpPr>
        <dsp:cNvPr id="0" name=""/>
        <dsp:cNvSpPr/>
      </dsp:nvSpPr>
      <dsp:spPr>
        <a:xfrm>
          <a:off x="0" y="435163"/>
          <a:ext cx="6263640" cy="2665497"/>
        </a:xfrm>
        <a:prstGeom prst="roundRect">
          <a:avLst/>
        </a:prstGeom>
        <a:gradFill rotWithShape="0">
          <a:gsLst>
            <a:gs pos="0">
              <a:schemeClr val="accent6">
                <a:alpha val="90000"/>
                <a:hueOff val="0"/>
                <a:satOff val="0"/>
                <a:lumOff val="0"/>
                <a:alphaOff val="0"/>
                <a:satMod val="103000"/>
                <a:lumMod val="102000"/>
                <a:tint val="94000"/>
              </a:schemeClr>
            </a:gs>
            <a:gs pos="50000">
              <a:schemeClr val="accent6">
                <a:alpha val="90000"/>
                <a:hueOff val="0"/>
                <a:satOff val="0"/>
                <a:lumOff val="0"/>
                <a:alphaOff val="0"/>
                <a:satMod val="110000"/>
                <a:lumMod val="100000"/>
                <a:shade val="100000"/>
              </a:schemeClr>
            </a:gs>
            <a:gs pos="100000">
              <a:schemeClr val="accent6">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_tradnl" sz="2800" kern="1200" noProof="0" dirty="0">
              <a:latin typeface="+mj-lt"/>
            </a:rPr>
            <a:t>La puesta en práctica comenzó en el año </a:t>
          </a:r>
          <a:r>
            <a:rPr lang="es-ES_tradnl" sz="2800" b="1" kern="1200" noProof="0" dirty="0">
              <a:latin typeface="+mj-lt"/>
            </a:rPr>
            <a:t>2017</a:t>
          </a:r>
          <a:r>
            <a:rPr lang="es-ES_tradnl" sz="2800" kern="1200" noProof="0" dirty="0">
              <a:latin typeface="+mj-lt"/>
            </a:rPr>
            <a:t>, con la preparación de los modelos de despacho y de la estructura de la audiencia atendiendo a los temas a abordar y decidir en su marco.</a:t>
          </a:r>
        </a:p>
      </dsp:txBody>
      <dsp:txXfrm>
        <a:off x="130119" y="565282"/>
        <a:ext cx="6003402" cy="2405259"/>
      </dsp:txXfrm>
    </dsp:sp>
    <dsp:sp modelId="{56116253-D5C6-5441-B3E5-249A192F44B8}">
      <dsp:nvSpPr>
        <dsp:cNvPr id="0" name=""/>
        <dsp:cNvSpPr/>
      </dsp:nvSpPr>
      <dsp:spPr>
        <a:xfrm>
          <a:off x="0" y="3181300"/>
          <a:ext cx="6263640" cy="2500130"/>
        </a:xfrm>
        <a:prstGeom prst="roundRect">
          <a:avLst/>
        </a:prstGeom>
        <a:gradFill rotWithShape="0">
          <a:gsLst>
            <a:gs pos="0">
              <a:schemeClr val="accent6">
                <a:alpha val="90000"/>
                <a:hueOff val="0"/>
                <a:satOff val="0"/>
                <a:lumOff val="0"/>
                <a:alphaOff val="-40000"/>
                <a:satMod val="103000"/>
                <a:lumMod val="102000"/>
                <a:tint val="94000"/>
              </a:schemeClr>
            </a:gs>
            <a:gs pos="50000">
              <a:schemeClr val="accent6">
                <a:alpha val="90000"/>
                <a:hueOff val="0"/>
                <a:satOff val="0"/>
                <a:lumOff val="0"/>
                <a:alphaOff val="-40000"/>
                <a:satMod val="110000"/>
                <a:lumMod val="100000"/>
                <a:shade val="100000"/>
              </a:schemeClr>
            </a:gs>
            <a:gs pos="100000">
              <a:schemeClr val="accent6">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_tradnl" sz="2200" b="1" kern="1200" noProof="0" dirty="0">
              <a:latin typeface="+mj-lt"/>
            </a:rPr>
            <a:t>Asimismo, se determinaron los criterios de selección de casos, estableciendo preliminarmente que la iniciativa se aplique a los procesos de conocimiento con sentencia definitiva </a:t>
          </a:r>
          <a:r>
            <a:rPr lang="es-ES_tradnl" sz="2200" b="1" u="sng" kern="1200" noProof="0" dirty="0">
              <a:latin typeface="+mj-lt"/>
            </a:rPr>
            <a:t>firme</a:t>
          </a:r>
          <a:r>
            <a:rPr lang="es-ES_tradnl" sz="2200" b="1" kern="1200" noProof="0" dirty="0">
              <a:latin typeface="+mj-lt"/>
            </a:rPr>
            <a:t> y donde se vislumbre la posibilidad de cumplimiento cierto de la condena.</a:t>
          </a:r>
        </a:p>
      </dsp:txBody>
      <dsp:txXfrm>
        <a:off x="122046" y="3303346"/>
        <a:ext cx="6019548" cy="22560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61B9C-522C-5446-AD28-E77BDE445139}">
      <dsp:nvSpPr>
        <dsp:cNvPr id="0" name=""/>
        <dsp:cNvSpPr/>
      </dsp:nvSpPr>
      <dsp:spPr>
        <a:xfrm>
          <a:off x="0" y="124366"/>
          <a:ext cx="10515600" cy="218934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just" defTabSz="1511300">
            <a:lnSpc>
              <a:spcPct val="90000"/>
            </a:lnSpc>
            <a:spcBef>
              <a:spcPct val="0"/>
            </a:spcBef>
            <a:spcAft>
              <a:spcPct val="35000"/>
            </a:spcAft>
            <a:buNone/>
          </a:pPr>
          <a:r>
            <a:rPr lang="es-ES_tradnl" sz="3400" kern="1200" dirty="0"/>
            <a:t>Con tales parámetros, se han comprendido en la iniciativa a todos aquellos procesos en que el condenado cuenta </a:t>
          </a:r>
          <a:r>
            <a:rPr lang="es-ES_tradnl" sz="3400" b="1" kern="1200" dirty="0"/>
            <a:t>con compañía de seguros</a:t>
          </a:r>
          <a:r>
            <a:rPr lang="es-ES_tradnl" sz="3400" kern="1200" dirty="0"/>
            <a:t> -citada en garantía, conf. Ley 17.418- la cual también hubo sido condenada</a:t>
          </a:r>
          <a:endParaRPr lang="es-AR" sz="3400" kern="1200" dirty="0"/>
        </a:p>
      </dsp:txBody>
      <dsp:txXfrm>
        <a:off x="0" y="124366"/>
        <a:ext cx="10515600" cy="2189340"/>
      </dsp:txXfrm>
    </dsp:sp>
    <dsp:sp modelId="{79D30A6C-7BD8-FE47-B087-2C6B667E3DE4}">
      <dsp:nvSpPr>
        <dsp:cNvPr id="0" name=""/>
        <dsp:cNvSpPr/>
      </dsp:nvSpPr>
      <dsp:spPr>
        <a:xfrm>
          <a:off x="0" y="2313706"/>
          <a:ext cx="10515600" cy="1913265"/>
        </a:xfrm>
        <a:prstGeom prst="rect">
          <a:avLst/>
        </a:prstGeom>
        <a:solidFill>
          <a:schemeClr val="accent6">
            <a:alpha val="90000"/>
            <a:tint val="40000"/>
            <a:hueOff val="0"/>
            <a:satOff val="0"/>
            <a:lumOff val="0"/>
            <a:alphaOff val="0"/>
          </a:schemeClr>
        </a:solidFill>
        <a:ln w="6350" cap="flat" cmpd="sng" algn="ctr">
          <a:solidFill>
            <a:schemeClr val="accent6">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just" defTabSz="1511300">
            <a:lnSpc>
              <a:spcPct val="90000"/>
            </a:lnSpc>
            <a:spcBef>
              <a:spcPct val="0"/>
            </a:spcBef>
            <a:spcAft>
              <a:spcPct val="15000"/>
            </a:spcAft>
            <a:buChar char="•"/>
          </a:pPr>
          <a:r>
            <a:rPr lang="es-ES_tradnl" sz="3400" i="1" kern="1200" dirty="0"/>
            <a:t>Generalmente se trata de procesos por daños y perjuicios derivados de accidentes de tránsito, o de mala praxis médica, construcción de inmuebles, etc.</a:t>
          </a:r>
          <a:endParaRPr lang="es-AR" sz="3400" kern="1200" dirty="0"/>
        </a:p>
      </dsp:txBody>
      <dsp:txXfrm>
        <a:off x="0" y="2313706"/>
        <a:ext cx="10515600" cy="19132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BFB9C-E680-9D49-801C-A8183DE9AE6C}">
      <dsp:nvSpPr>
        <dsp:cNvPr id="0" name=""/>
        <dsp:cNvSpPr/>
      </dsp:nvSpPr>
      <dsp:spPr>
        <a:xfrm>
          <a:off x="0" y="98499"/>
          <a:ext cx="6269038" cy="2965949"/>
        </a:xfrm>
        <a:prstGeom prst="roundRect">
          <a:avLst/>
        </a:prstGeom>
        <a:gradFill rotWithShape="0">
          <a:gsLst>
            <a:gs pos="0">
              <a:schemeClr val="accent6">
                <a:alpha val="90000"/>
                <a:hueOff val="0"/>
                <a:satOff val="0"/>
                <a:lumOff val="0"/>
                <a:alphaOff val="0"/>
                <a:satMod val="103000"/>
                <a:lumMod val="102000"/>
                <a:tint val="94000"/>
              </a:schemeClr>
            </a:gs>
            <a:gs pos="50000">
              <a:schemeClr val="accent6">
                <a:alpha val="90000"/>
                <a:hueOff val="0"/>
                <a:satOff val="0"/>
                <a:lumOff val="0"/>
                <a:alphaOff val="0"/>
                <a:satMod val="110000"/>
                <a:lumMod val="100000"/>
                <a:shade val="100000"/>
              </a:schemeClr>
            </a:gs>
            <a:gs pos="100000">
              <a:schemeClr val="accent6">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_tradnl" sz="2000" kern="1200" noProof="0" dirty="0"/>
            <a:t>Otro número importante de juicios que quedan comprendidos en la iniciativa son los tramitados en el marco de la ley de defensa del consumidor, dado que en los supuestos que progresa la demanda, los condenados al momento de recurrir la sentencia de primera instancia </a:t>
          </a:r>
          <a:r>
            <a:rPr lang="es-ES_tradnl" sz="1600" kern="1200" noProof="0" dirty="0"/>
            <a:t>(como recaudo de admisibilidad de la apelación)</a:t>
          </a:r>
          <a:r>
            <a:rPr lang="es-ES_tradnl" sz="2000" kern="1200" noProof="0" dirty="0"/>
            <a:t>, deben depositar el monto de la condena más los intereses y una suma presupuestada en concepto de costas </a:t>
          </a:r>
          <a:r>
            <a:rPr lang="es-ES_tradnl" sz="1600" kern="1200" noProof="0" dirty="0"/>
            <a:t>(art. 29 de la ley 13.133)</a:t>
          </a:r>
          <a:r>
            <a:rPr lang="es-ES_tradnl" sz="2000" kern="1200" noProof="0" dirty="0"/>
            <a:t>. </a:t>
          </a:r>
        </a:p>
      </dsp:txBody>
      <dsp:txXfrm>
        <a:off x="144786" y="243285"/>
        <a:ext cx="5979466" cy="2676377"/>
      </dsp:txXfrm>
    </dsp:sp>
    <dsp:sp modelId="{FBEB5358-0FE7-534B-B2E0-FB76C33D4655}">
      <dsp:nvSpPr>
        <dsp:cNvPr id="0" name=""/>
        <dsp:cNvSpPr/>
      </dsp:nvSpPr>
      <dsp:spPr>
        <a:xfrm>
          <a:off x="0" y="3251649"/>
          <a:ext cx="6269038" cy="2815872"/>
        </a:xfrm>
        <a:prstGeom prst="roundRect">
          <a:avLst/>
        </a:prstGeom>
        <a:gradFill rotWithShape="0">
          <a:gsLst>
            <a:gs pos="0">
              <a:schemeClr val="accent6">
                <a:alpha val="90000"/>
                <a:hueOff val="0"/>
                <a:satOff val="0"/>
                <a:lumOff val="0"/>
                <a:alphaOff val="-40000"/>
                <a:satMod val="103000"/>
                <a:lumMod val="102000"/>
                <a:tint val="94000"/>
              </a:schemeClr>
            </a:gs>
            <a:gs pos="50000">
              <a:schemeClr val="accent6">
                <a:alpha val="90000"/>
                <a:hueOff val="0"/>
                <a:satOff val="0"/>
                <a:lumOff val="0"/>
                <a:alphaOff val="-40000"/>
                <a:satMod val="110000"/>
                <a:lumMod val="100000"/>
                <a:shade val="100000"/>
              </a:schemeClr>
            </a:gs>
            <a:gs pos="100000">
              <a:schemeClr val="accent6">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_tradnl" sz="2300" kern="1200" noProof="0" dirty="0"/>
            <a:t>Tal situación genera que para los supuestos de resultar confirmada la sentencia, al retornar los actuados a la primera instancia, nos encontramos con el dinero depositado para poder hacer frente al pago de la condena, previa liquidación, cuantificación y pago de honorarios de los profesionales que han intervenido.</a:t>
          </a:r>
        </a:p>
      </dsp:txBody>
      <dsp:txXfrm>
        <a:off x="137460" y="3389109"/>
        <a:ext cx="5994118" cy="25409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06931D-3013-704C-AB70-F8FF183BF963}">
      <dsp:nvSpPr>
        <dsp:cNvPr id="0" name=""/>
        <dsp:cNvSpPr/>
      </dsp:nvSpPr>
      <dsp:spPr>
        <a:xfrm>
          <a:off x="0" y="17700"/>
          <a:ext cx="10515600" cy="3696030"/>
        </a:xfrm>
        <a:prstGeom prst="roundRect">
          <a:avLst/>
        </a:prstGeom>
        <a:gradFill rotWithShape="0">
          <a:gsLst>
            <a:gs pos="0">
              <a:schemeClr val="accent6">
                <a:alpha val="90000"/>
                <a:hueOff val="0"/>
                <a:satOff val="0"/>
                <a:lumOff val="0"/>
                <a:alphaOff val="0"/>
                <a:satMod val="103000"/>
                <a:lumMod val="102000"/>
                <a:tint val="94000"/>
              </a:schemeClr>
            </a:gs>
            <a:gs pos="50000">
              <a:schemeClr val="accent6">
                <a:alpha val="90000"/>
                <a:hueOff val="0"/>
                <a:satOff val="0"/>
                <a:lumOff val="0"/>
                <a:alphaOff val="0"/>
                <a:satMod val="110000"/>
                <a:lumMod val="100000"/>
                <a:shade val="100000"/>
              </a:schemeClr>
            </a:gs>
            <a:gs pos="100000">
              <a:schemeClr val="accent6">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_tradnl" sz="3200" kern="1200" noProof="0" dirty="0"/>
            <a:t>Asimismo, se ha instrumentado el sistema a las condenas que establecen obligaciones de hacer, a no hacer, entregar cosas y a escriturar </a:t>
          </a:r>
          <a:r>
            <a:rPr lang="es-ES_tradnl" sz="2400" kern="1200" noProof="0" dirty="0"/>
            <a:t>(arts. 510, 511, 512 y 513 del CPCCBA) </a:t>
          </a:r>
          <a:r>
            <a:rPr lang="es-ES_tradnl" sz="3200" kern="1200" noProof="0" dirty="0"/>
            <a:t>donde se avizore la posibilidad del cumplimiento de la sentencia sin la necesidad de transitar por el procedimiento reglado por el art. 503 y ss., 557, 558 y ss., 564, 565 y ss. del CPCCBA. </a:t>
          </a:r>
        </a:p>
      </dsp:txBody>
      <dsp:txXfrm>
        <a:off x="180425" y="198125"/>
        <a:ext cx="10154750" cy="3335180"/>
      </dsp:txXfrm>
    </dsp:sp>
    <dsp:sp modelId="{C96DE00B-BC27-C84C-B988-091E9C782447}">
      <dsp:nvSpPr>
        <dsp:cNvPr id="0" name=""/>
        <dsp:cNvSpPr/>
      </dsp:nvSpPr>
      <dsp:spPr>
        <a:xfrm>
          <a:off x="0" y="3863490"/>
          <a:ext cx="10515600" cy="1591436"/>
        </a:xfrm>
        <a:prstGeom prst="roundRect">
          <a:avLst/>
        </a:prstGeom>
        <a:gradFill rotWithShape="0">
          <a:gsLst>
            <a:gs pos="0">
              <a:schemeClr val="accent6">
                <a:alpha val="90000"/>
                <a:hueOff val="0"/>
                <a:satOff val="0"/>
                <a:lumOff val="0"/>
                <a:alphaOff val="-40000"/>
                <a:satMod val="103000"/>
                <a:lumMod val="102000"/>
                <a:tint val="94000"/>
              </a:schemeClr>
            </a:gs>
            <a:gs pos="50000">
              <a:schemeClr val="accent6">
                <a:alpha val="90000"/>
                <a:hueOff val="0"/>
                <a:satOff val="0"/>
                <a:lumOff val="0"/>
                <a:alphaOff val="-40000"/>
                <a:satMod val="110000"/>
                <a:lumMod val="100000"/>
                <a:shade val="100000"/>
              </a:schemeClr>
            </a:gs>
            <a:gs pos="100000">
              <a:schemeClr val="accent6">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s-ES_tradnl" sz="3900" kern="1200" noProof="0" dirty="0"/>
            <a:t>Tal análisis es efectuado directamente por el juez al momento de que cobra firmeza la sentencia.</a:t>
          </a:r>
        </a:p>
      </dsp:txBody>
      <dsp:txXfrm>
        <a:off x="77688" y="3941178"/>
        <a:ext cx="10360224" cy="14360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5B4ED-D3D7-0C47-8FF2-66D76BD38D24}">
      <dsp:nvSpPr>
        <dsp:cNvPr id="0" name=""/>
        <dsp:cNvSpPr/>
      </dsp:nvSpPr>
      <dsp:spPr>
        <a:xfrm>
          <a:off x="0" y="3589"/>
          <a:ext cx="10515600" cy="92471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ES_tradnl" sz="3100" b="1" i="1" kern="1200" dirty="0"/>
            <a:t>Ajustes durante el proceso de implementación de la iniciativa</a:t>
          </a:r>
          <a:endParaRPr lang="en-US" sz="3100" kern="1200" dirty="0"/>
        </a:p>
      </dsp:txBody>
      <dsp:txXfrm>
        <a:off x="45141" y="48730"/>
        <a:ext cx="10425318" cy="834435"/>
      </dsp:txXfrm>
    </dsp:sp>
    <dsp:sp modelId="{7EA3758C-39D6-BB40-9CC7-CA4C493E7EAA}">
      <dsp:nvSpPr>
        <dsp:cNvPr id="0" name=""/>
        <dsp:cNvSpPr/>
      </dsp:nvSpPr>
      <dsp:spPr>
        <a:xfrm>
          <a:off x="0" y="928307"/>
          <a:ext cx="10515600" cy="1970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ctr" anchorCtr="0">
          <a:noAutofit/>
        </a:bodyPr>
        <a:lstStyle/>
        <a:p>
          <a:pPr marL="228600" lvl="1" indent="-228600" algn="just" defTabSz="1066800">
            <a:lnSpc>
              <a:spcPct val="90000"/>
            </a:lnSpc>
            <a:spcBef>
              <a:spcPct val="0"/>
            </a:spcBef>
            <a:spcAft>
              <a:spcPct val="20000"/>
            </a:spcAft>
            <a:buChar char="•"/>
          </a:pPr>
          <a:r>
            <a:rPr lang="es-ES_tradnl" sz="2400" kern="1200" dirty="0"/>
            <a:t>Durante el proceso de implementación se han ido efectuando los ajustes necesarios que se fueron advirtiendo a partir de las primeras experiencias. En tal sentido se ha adaptado el proveído de fijación de la audiencia y la estructura de esta última, tratando de prever todas las situaciones que se pueden presentar.</a:t>
          </a:r>
          <a:endParaRPr lang="en-US" sz="2400" kern="1200" dirty="0"/>
        </a:p>
      </dsp:txBody>
      <dsp:txXfrm>
        <a:off x="0" y="928307"/>
        <a:ext cx="10515600" cy="1970640"/>
      </dsp:txXfrm>
    </dsp:sp>
    <dsp:sp modelId="{2823EBBD-D258-014F-8014-40ACFD437D41}">
      <dsp:nvSpPr>
        <dsp:cNvPr id="0" name=""/>
        <dsp:cNvSpPr/>
      </dsp:nvSpPr>
      <dsp:spPr>
        <a:xfrm>
          <a:off x="0" y="2898947"/>
          <a:ext cx="10515600" cy="760089"/>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ES_tradnl" sz="3100" b="1" i="1" kern="1200" dirty="0"/>
            <a:t>Desafíos</a:t>
          </a:r>
          <a:endParaRPr lang="en-US" sz="3100" kern="1200" dirty="0"/>
        </a:p>
      </dsp:txBody>
      <dsp:txXfrm>
        <a:off x="37104" y="2936051"/>
        <a:ext cx="10441392" cy="685881"/>
      </dsp:txXfrm>
    </dsp:sp>
    <dsp:sp modelId="{13B0D7A6-5D16-D54F-BA46-14E4E46AF6B3}">
      <dsp:nvSpPr>
        <dsp:cNvPr id="0" name=""/>
        <dsp:cNvSpPr/>
      </dsp:nvSpPr>
      <dsp:spPr>
        <a:xfrm>
          <a:off x="0" y="3659036"/>
          <a:ext cx="10515600" cy="1970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ctr" anchorCtr="0">
          <a:noAutofit/>
        </a:bodyPr>
        <a:lstStyle/>
        <a:p>
          <a:pPr marL="228600" lvl="1" indent="-228600" algn="just" defTabSz="1066800">
            <a:lnSpc>
              <a:spcPct val="90000"/>
            </a:lnSpc>
            <a:spcBef>
              <a:spcPct val="0"/>
            </a:spcBef>
            <a:spcAft>
              <a:spcPct val="20000"/>
            </a:spcAft>
            <a:buChar char="•"/>
          </a:pPr>
          <a:r>
            <a:rPr lang="es-ES_tradnl" sz="2400" kern="1200" dirty="0"/>
            <a:t>En general, los Juzgados que cuenten con experiencia en la recepción y preparación de audiencias (conciliatorias, preliminares, de vista de causa, etc.) tendrán una sólida base para la instrumentación de esta iniciativa. Es, simplemente, llevar el esquema de oralidad a esta última etapa del proceso.</a:t>
          </a:r>
          <a:endParaRPr lang="en-US" sz="2400" kern="1200" dirty="0"/>
        </a:p>
      </dsp:txBody>
      <dsp:txXfrm>
        <a:off x="0" y="3659036"/>
        <a:ext cx="10515600" cy="19706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E3B8C-64A4-B94F-8460-9C98F418B2D8}">
      <dsp:nvSpPr>
        <dsp:cNvPr id="0" name=""/>
        <dsp:cNvSpPr/>
      </dsp:nvSpPr>
      <dsp:spPr>
        <a:xfrm>
          <a:off x="0" y="234618"/>
          <a:ext cx="10515600" cy="7017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kern="1200" dirty="0">
              <a:solidFill>
                <a:schemeClr val="tx1"/>
              </a:solidFill>
            </a:rPr>
            <a:t>La gran mayoría de las audiencias fijadas han sido efectivamente celebradas, revelando un altísimo grado de participación.</a:t>
          </a:r>
          <a:endParaRPr lang="en-US" sz="1600" kern="1200" dirty="0">
            <a:solidFill>
              <a:schemeClr val="tx1"/>
            </a:solidFill>
          </a:endParaRPr>
        </a:p>
      </dsp:txBody>
      <dsp:txXfrm>
        <a:off x="34255" y="268873"/>
        <a:ext cx="10447090" cy="633209"/>
      </dsp:txXfrm>
    </dsp:sp>
    <dsp:sp modelId="{4AA2182F-6630-654C-9FA9-3590CA17B8EE}">
      <dsp:nvSpPr>
        <dsp:cNvPr id="0" name=""/>
        <dsp:cNvSpPr/>
      </dsp:nvSpPr>
      <dsp:spPr>
        <a:xfrm>
          <a:off x="0" y="1116156"/>
          <a:ext cx="10515600" cy="118340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AR" sz="1800" kern="1200" dirty="0">
              <a:solidFill>
                <a:schemeClr val="tx1"/>
              </a:solidFill>
            </a:rPr>
            <a:t>En </a:t>
          </a:r>
          <a:r>
            <a:rPr lang="es-AR" sz="1800" b="1" kern="1200" dirty="0">
              <a:solidFill>
                <a:schemeClr val="tx1"/>
              </a:solidFill>
            </a:rPr>
            <a:t>sólo un caso se denunció el incumplimiento de lo acordado en la audiencia</a:t>
          </a:r>
          <a:r>
            <a:rPr lang="es-AR" sz="1800" kern="1200" dirty="0">
              <a:solidFill>
                <a:schemeClr val="tx1"/>
              </a:solidFill>
            </a:rPr>
            <a:t>, disponiéndose la continuidad del trámite de ejecución regular. Así y todo, sirvió para simplificar el procedimiento, resolviendo la mayoría de las cuestiones propuestas.</a:t>
          </a:r>
          <a:endParaRPr lang="en-US" sz="1800" kern="1200" dirty="0">
            <a:solidFill>
              <a:schemeClr val="tx1"/>
            </a:solidFill>
          </a:endParaRPr>
        </a:p>
      </dsp:txBody>
      <dsp:txXfrm>
        <a:off x="57769" y="1173925"/>
        <a:ext cx="10400062" cy="1067863"/>
      </dsp:txXfrm>
    </dsp:sp>
    <dsp:sp modelId="{85737A17-1959-7E45-9586-D39C2F56E5EB}">
      <dsp:nvSpPr>
        <dsp:cNvPr id="0" name=""/>
        <dsp:cNvSpPr/>
      </dsp:nvSpPr>
      <dsp:spPr>
        <a:xfrm>
          <a:off x="0" y="2483878"/>
          <a:ext cx="10515600" cy="15724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kern="1200" dirty="0">
              <a:solidFill>
                <a:schemeClr val="tx1"/>
              </a:solidFill>
            </a:rPr>
            <a:t>Los pocos casos que no se han celebrado, obedecen a que las partes y abogados presentaron un convenio luego de fijada la audiencia (y previo a su celebración), comprensivo de la totalidad de los puntos a los que se refería la convocatoria. </a:t>
          </a:r>
          <a:r>
            <a:rPr lang="es-ES_tradnl" sz="1800" b="1" kern="1200" dirty="0">
              <a:solidFill>
                <a:schemeClr val="tx1"/>
              </a:solidFill>
            </a:rPr>
            <a:t>Ello demuestra que no obstante el objetivo de la iniciativa se logró de todas formas</a:t>
          </a:r>
          <a:r>
            <a:rPr lang="es-ES_tradnl" sz="1800" kern="1200" dirty="0">
              <a:solidFill>
                <a:schemeClr val="tx1"/>
              </a:solidFill>
            </a:rPr>
            <a:t>, ya que incentivó a las partes y profesionales intervinientes a generar por sí mismos en forma privada un acuerdo sobre las cuestiones propias de la faz de ejecución de la sentencia.</a:t>
          </a:r>
          <a:endParaRPr lang="en-US" sz="1800" kern="1200" dirty="0">
            <a:solidFill>
              <a:schemeClr val="tx1"/>
            </a:solidFill>
          </a:endParaRPr>
        </a:p>
      </dsp:txBody>
      <dsp:txXfrm>
        <a:off x="76762" y="2560640"/>
        <a:ext cx="10362076" cy="1418956"/>
      </dsp:txXfrm>
    </dsp:sp>
    <dsp:sp modelId="{AF4AFA9F-6C20-BD41-B35F-EDACB7E89AA6}">
      <dsp:nvSpPr>
        <dsp:cNvPr id="0" name=""/>
        <dsp:cNvSpPr/>
      </dsp:nvSpPr>
      <dsp:spPr>
        <a:xfrm>
          <a:off x="0" y="4240678"/>
          <a:ext cx="10515600" cy="104826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b="1" kern="1200" dirty="0">
              <a:solidFill>
                <a:schemeClr val="tx1"/>
              </a:solidFill>
            </a:rPr>
            <a:t>Los resultados alcanzados son sumamente satisfactorios. Se ha logrado concentrar muchos actos procesales en uno solo, y se ha reducido notoriamente el tiempo que esta etapa insume tradicionalmente.</a:t>
          </a:r>
          <a:endParaRPr lang="en-US" sz="1800" b="1" kern="1200" dirty="0">
            <a:solidFill>
              <a:schemeClr val="tx1"/>
            </a:solidFill>
          </a:endParaRPr>
        </a:p>
      </dsp:txBody>
      <dsp:txXfrm>
        <a:off x="51172" y="4291850"/>
        <a:ext cx="10413256" cy="9459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6B5020-FE55-D04B-9DCA-4D9D30EB72E3}">
      <dsp:nvSpPr>
        <dsp:cNvPr id="0" name=""/>
        <dsp:cNvSpPr/>
      </dsp:nvSpPr>
      <dsp:spPr>
        <a:xfrm>
          <a:off x="0" y="295238"/>
          <a:ext cx="10515600" cy="663433"/>
        </a:xfrm>
        <a:prstGeom prst="round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_tradnl" sz="2400" kern="1200" dirty="0"/>
            <a:t>En todas las audiencias realizadas:</a:t>
          </a:r>
          <a:endParaRPr lang="es-AR" sz="2400" kern="1200" dirty="0"/>
        </a:p>
      </dsp:txBody>
      <dsp:txXfrm>
        <a:off x="32386" y="327624"/>
        <a:ext cx="10450828" cy="598661"/>
      </dsp:txXfrm>
    </dsp:sp>
    <dsp:sp modelId="{27D66C62-5444-C041-B997-24FFEA5B6B8B}">
      <dsp:nvSpPr>
        <dsp:cNvPr id="0" name=""/>
        <dsp:cNvSpPr/>
      </dsp:nvSpPr>
      <dsp:spPr>
        <a:xfrm>
          <a:off x="0" y="958671"/>
          <a:ext cx="10515600" cy="1887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s-ES_tradnl" sz="2400" kern="1200" dirty="0"/>
            <a:t>Se determinó la liquidación final de condena, </a:t>
          </a:r>
          <a:endParaRPr lang="es-AR" sz="2400" kern="1200" dirty="0"/>
        </a:p>
        <a:p>
          <a:pPr marL="228600" lvl="1" indent="-228600" algn="l" defTabSz="1066800">
            <a:lnSpc>
              <a:spcPct val="90000"/>
            </a:lnSpc>
            <a:spcBef>
              <a:spcPct val="0"/>
            </a:spcBef>
            <a:spcAft>
              <a:spcPct val="20000"/>
            </a:spcAft>
            <a:buChar char="•"/>
          </a:pPr>
          <a:r>
            <a:rPr lang="es-ES_tradnl" sz="2400" kern="1200" dirty="0"/>
            <a:t>Se arribó a acuerdos sobre las modalidades para su cumplimiento (fecha y modo de pago, cuotas, etc.). </a:t>
          </a:r>
          <a:endParaRPr lang="es-AR" sz="2400" kern="1200" dirty="0"/>
        </a:p>
        <a:p>
          <a:pPr marL="228600" lvl="1" indent="-228600" algn="l" defTabSz="1066800">
            <a:lnSpc>
              <a:spcPct val="90000"/>
            </a:lnSpc>
            <a:spcBef>
              <a:spcPct val="0"/>
            </a:spcBef>
            <a:spcAft>
              <a:spcPct val="20000"/>
            </a:spcAft>
            <a:buChar char="•"/>
          </a:pPr>
          <a:r>
            <a:rPr lang="es-ES_tradnl" sz="2400" kern="1200" dirty="0"/>
            <a:t>Se estableció la base regulatoria, acordando en unos casos los honorarios de los profesionales y en otros fijándolos directamente el Juez.</a:t>
          </a:r>
          <a:endParaRPr lang="es-AR" sz="2400" kern="1200" dirty="0"/>
        </a:p>
      </dsp:txBody>
      <dsp:txXfrm>
        <a:off x="0" y="958671"/>
        <a:ext cx="10515600" cy="1887840"/>
      </dsp:txXfrm>
    </dsp:sp>
    <dsp:sp modelId="{4A18DA41-5D86-864C-9235-BE119F017632}">
      <dsp:nvSpPr>
        <dsp:cNvPr id="0" name=""/>
        <dsp:cNvSpPr/>
      </dsp:nvSpPr>
      <dsp:spPr>
        <a:xfrm>
          <a:off x="0" y="2846511"/>
          <a:ext cx="10515600" cy="2446469"/>
        </a:xfrm>
        <a:prstGeom prst="roundRect">
          <a:avLst/>
        </a:prstGeom>
        <a:gradFill rotWithShape="0">
          <a:gsLst>
            <a:gs pos="0">
              <a:schemeClr val="accent1">
                <a:shade val="80000"/>
                <a:hueOff val="349283"/>
                <a:satOff val="-6256"/>
                <a:lumOff val="26585"/>
                <a:alphaOff val="0"/>
                <a:satMod val="103000"/>
                <a:lumMod val="102000"/>
                <a:tint val="94000"/>
              </a:schemeClr>
            </a:gs>
            <a:gs pos="50000">
              <a:schemeClr val="accent1">
                <a:shade val="80000"/>
                <a:hueOff val="349283"/>
                <a:satOff val="-6256"/>
                <a:lumOff val="26585"/>
                <a:alphaOff val="0"/>
                <a:satMod val="110000"/>
                <a:lumMod val="100000"/>
                <a:shade val="100000"/>
              </a:schemeClr>
            </a:gs>
            <a:gs pos="100000">
              <a:schemeClr val="accent1">
                <a:shade val="80000"/>
                <a:hueOff val="349283"/>
                <a:satOff val="-6256"/>
                <a:lumOff val="2658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t>Además, se alcanzó el objetivo de concentrar en un único acto la notificación de las cuestiones decididas en el marco de la audiencia (aprobación de liquidación, determinación de base arancelaria, fijación de honorarios), así como la interposición de los recursos que los comparecientes estimaron pertinentes, concediéndose estos en la misma audiencia. En algunos casos inclusive, se ordenó la elevación a Cámara en ese acto, por no haber otro trámite pendiente.</a:t>
          </a:r>
          <a:endParaRPr lang="es-AR" sz="2400" kern="1200" dirty="0"/>
        </a:p>
      </dsp:txBody>
      <dsp:txXfrm>
        <a:off x="119427" y="2965938"/>
        <a:ext cx="10276746" cy="22076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0D558D-05F8-474C-8936-94068BDA8EDD}">
      <dsp:nvSpPr>
        <dsp:cNvPr id="0" name=""/>
        <dsp:cNvSpPr/>
      </dsp:nvSpPr>
      <dsp:spPr>
        <a:xfrm>
          <a:off x="0" y="118014"/>
          <a:ext cx="10641227" cy="1970718"/>
        </a:xfrm>
        <a:prstGeom prst="roundRect">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_tradnl" sz="2600" kern="1200" dirty="0"/>
            <a:t>A modo comparativo, observamos que en las causas en las que se ha seguido el tradicional trámite, todos esos actos procesales -</a:t>
          </a:r>
          <a:r>
            <a:rPr lang="es-ES_tradnl" sz="2400" kern="1200" dirty="0"/>
            <a:t>que bajo esta iniciativa se concluyen en prácticamente una sola actuación que tiene lugar a pocos días de que la sentencia adquiere firmeza</a:t>
          </a:r>
          <a:r>
            <a:rPr lang="es-ES_tradnl" sz="2600" kern="1200" dirty="0"/>
            <a:t>- demandan meses o años.</a:t>
          </a:r>
          <a:endParaRPr lang="en-US" sz="2600" kern="1200" dirty="0"/>
        </a:p>
      </dsp:txBody>
      <dsp:txXfrm>
        <a:off x="96203" y="214217"/>
        <a:ext cx="10448821" cy="1778312"/>
      </dsp:txXfrm>
    </dsp:sp>
    <dsp:sp modelId="{33230101-CFFB-3642-B10C-22322A94291D}">
      <dsp:nvSpPr>
        <dsp:cNvPr id="0" name=""/>
        <dsp:cNvSpPr/>
      </dsp:nvSpPr>
      <dsp:spPr>
        <a:xfrm>
          <a:off x="0" y="2169373"/>
          <a:ext cx="10641227" cy="1666636"/>
        </a:xfrm>
        <a:prstGeom prst="roundRect">
          <a:avLst/>
        </a:prstGeom>
        <a:gradFill rotWithShape="0">
          <a:gsLst>
            <a:gs pos="0">
              <a:schemeClr val="accent1">
                <a:shade val="50000"/>
                <a:hueOff val="268329"/>
                <a:satOff val="-6535"/>
                <a:lumOff val="28597"/>
                <a:alphaOff val="0"/>
                <a:satMod val="103000"/>
                <a:lumMod val="102000"/>
                <a:tint val="94000"/>
              </a:schemeClr>
            </a:gs>
            <a:gs pos="50000">
              <a:schemeClr val="accent1">
                <a:shade val="50000"/>
                <a:hueOff val="268329"/>
                <a:satOff val="-6535"/>
                <a:lumOff val="28597"/>
                <a:alphaOff val="0"/>
                <a:satMod val="110000"/>
                <a:lumMod val="100000"/>
                <a:shade val="100000"/>
              </a:schemeClr>
            </a:gs>
            <a:gs pos="100000">
              <a:schemeClr val="accent1">
                <a:shade val="50000"/>
                <a:hueOff val="268329"/>
                <a:satOff val="-6535"/>
                <a:lumOff val="2859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_tradnl" sz="2800" kern="1200"/>
            <a:t>Se observa, entonces, una notoria reducción de pasos procesales y un ahorro significativo de tiempo con la implementación de la iniciativa. </a:t>
          </a:r>
          <a:endParaRPr lang="en-US" sz="2800" kern="1200"/>
        </a:p>
      </dsp:txBody>
      <dsp:txXfrm>
        <a:off x="81358" y="2250731"/>
        <a:ext cx="10478511" cy="1503920"/>
      </dsp:txXfrm>
    </dsp:sp>
    <dsp:sp modelId="{C8CEC109-72AF-F340-883A-3D42131CB58E}">
      <dsp:nvSpPr>
        <dsp:cNvPr id="0" name=""/>
        <dsp:cNvSpPr/>
      </dsp:nvSpPr>
      <dsp:spPr>
        <a:xfrm>
          <a:off x="0" y="3916650"/>
          <a:ext cx="10641227" cy="1970718"/>
        </a:xfrm>
        <a:prstGeom prst="roundRect">
          <a:avLst/>
        </a:prstGeom>
        <a:gradFill rotWithShape="0">
          <a:gsLst>
            <a:gs pos="0">
              <a:schemeClr val="accent1">
                <a:shade val="50000"/>
                <a:hueOff val="268329"/>
                <a:satOff val="-6535"/>
                <a:lumOff val="28597"/>
                <a:alphaOff val="0"/>
                <a:satMod val="103000"/>
                <a:lumMod val="102000"/>
                <a:tint val="94000"/>
              </a:schemeClr>
            </a:gs>
            <a:gs pos="50000">
              <a:schemeClr val="accent1">
                <a:shade val="50000"/>
                <a:hueOff val="268329"/>
                <a:satOff val="-6535"/>
                <a:lumOff val="28597"/>
                <a:alphaOff val="0"/>
                <a:satMod val="110000"/>
                <a:lumMod val="100000"/>
                <a:shade val="100000"/>
              </a:schemeClr>
            </a:gs>
            <a:gs pos="100000">
              <a:schemeClr val="accent1">
                <a:shade val="50000"/>
                <a:hueOff val="268329"/>
                <a:satOff val="-6535"/>
                <a:lumOff val="2859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_tradnl" sz="2800" kern="1200" dirty="0"/>
            <a:t>Mientras bajo el esquema tradicional luego de la sentencia definitiva firme hasta la eventual elevación a Cámara pueden sucederse hasta 19 pasos luego de la sentencia, en el sistema implementado los mismos son concentrados en sólo 3.</a:t>
          </a:r>
          <a:endParaRPr lang="en-US" sz="2800" kern="1200" dirty="0"/>
        </a:p>
      </dsp:txBody>
      <dsp:txXfrm>
        <a:off x="96203" y="4012853"/>
        <a:ext cx="10448821" cy="17783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254A1-7ED0-7144-BDD7-2678117FB91B}">
      <dsp:nvSpPr>
        <dsp:cNvPr id="0" name=""/>
        <dsp:cNvSpPr/>
      </dsp:nvSpPr>
      <dsp:spPr>
        <a:xfrm>
          <a:off x="0" y="1523588"/>
          <a:ext cx="10900719" cy="203145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1DFC6B4-337B-FF4E-A96C-5B405286ADB7}">
      <dsp:nvSpPr>
        <dsp:cNvPr id="0" name=""/>
        <dsp:cNvSpPr/>
      </dsp:nvSpPr>
      <dsp:spPr>
        <a:xfrm>
          <a:off x="4910" y="0"/>
          <a:ext cx="2361645" cy="203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s-AR" sz="1900" kern="1200" dirty="0"/>
            <a:t>Sentencia definitiva</a:t>
          </a:r>
        </a:p>
      </dsp:txBody>
      <dsp:txXfrm>
        <a:off x="4910" y="0"/>
        <a:ext cx="2361645" cy="2031450"/>
      </dsp:txXfrm>
    </dsp:sp>
    <dsp:sp modelId="{9F66CB39-E55C-E34E-A1CE-EE0F902946B4}">
      <dsp:nvSpPr>
        <dsp:cNvPr id="0" name=""/>
        <dsp:cNvSpPr/>
      </dsp:nvSpPr>
      <dsp:spPr>
        <a:xfrm>
          <a:off x="931801" y="2285382"/>
          <a:ext cx="507862" cy="5078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6DB96F0-F1D1-AC47-9F6D-47D878366EF1}">
      <dsp:nvSpPr>
        <dsp:cNvPr id="0" name=""/>
        <dsp:cNvSpPr/>
      </dsp:nvSpPr>
      <dsp:spPr>
        <a:xfrm>
          <a:off x="2484637" y="3047176"/>
          <a:ext cx="2361645" cy="203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s-AR" sz="1900" kern="1200" dirty="0"/>
            <a:t>Firmeza/Providencia "Por devueltos"</a:t>
          </a:r>
        </a:p>
        <a:p>
          <a:pPr marL="0" lvl="0" indent="0" algn="ctr" defTabSz="844550">
            <a:lnSpc>
              <a:spcPct val="90000"/>
            </a:lnSpc>
            <a:spcBef>
              <a:spcPct val="0"/>
            </a:spcBef>
            <a:spcAft>
              <a:spcPct val="35000"/>
            </a:spcAft>
            <a:buNone/>
          </a:pPr>
          <a:r>
            <a:rPr lang="es-AR" sz="1900" b="1" kern="1200" dirty="0"/>
            <a:t>Fijación de audiencia simplificadora de ejecución</a:t>
          </a:r>
        </a:p>
      </dsp:txBody>
      <dsp:txXfrm>
        <a:off x="2484637" y="3047176"/>
        <a:ext cx="2361645" cy="2031450"/>
      </dsp:txXfrm>
    </dsp:sp>
    <dsp:sp modelId="{C020EC62-A33A-9346-9664-BE1914E373A0}">
      <dsp:nvSpPr>
        <dsp:cNvPr id="0" name=""/>
        <dsp:cNvSpPr/>
      </dsp:nvSpPr>
      <dsp:spPr>
        <a:xfrm>
          <a:off x="3411528" y="2285382"/>
          <a:ext cx="507862" cy="5078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BF5FA99-3B98-4F49-ABDA-E5F2F1CD3CDE}">
      <dsp:nvSpPr>
        <dsp:cNvPr id="0" name=""/>
        <dsp:cNvSpPr/>
      </dsp:nvSpPr>
      <dsp:spPr>
        <a:xfrm>
          <a:off x="4964364" y="0"/>
          <a:ext cx="2361645" cy="203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s-AR" sz="1900" kern="1200" dirty="0"/>
            <a:t>Notificación del auto "por devueltos" conjuntamente con la audiencia</a:t>
          </a:r>
        </a:p>
      </dsp:txBody>
      <dsp:txXfrm>
        <a:off x="4964364" y="0"/>
        <a:ext cx="2361645" cy="2031450"/>
      </dsp:txXfrm>
    </dsp:sp>
    <dsp:sp modelId="{5F34FFB2-49E3-0044-87B0-F323A2188800}">
      <dsp:nvSpPr>
        <dsp:cNvPr id="0" name=""/>
        <dsp:cNvSpPr/>
      </dsp:nvSpPr>
      <dsp:spPr>
        <a:xfrm>
          <a:off x="5891255" y="2285382"/>
          <a:ext cx="507862" cy="5078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E3C32F5-A6F3-DB41-8FC4-57203C7884CC}">
      <dsp:nvSpPr>
        <dsp:cNvPr id="0" name=""/>
        <dsp:cNvSpPr/>
      </dsp:nvSpPr>
      <dsp:spPr>
        <a:xfrm>
          <a:off x="7444091" y="3047176"/>
          <a:ext cx="2361645" cy="203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s-AR" sz="1400" b="1" kern="1200" dirty="0"/>
            <a:t>En el marco de la audiencia: </a:t>
          </a:r>
        </a:p>
        <a:p>
          <a:pPr marL="0" lvl="0" indent="0" algn="ctr" defTabSz="622300">
            <a:lnSpc>
              <a:spcPct val="90000"/>
            </a:lnSpc>
            <a:spcBef>
              <a:spcPct val="0"/>
            </a:spcBef>
            <a:spcAft>
              <a:spcPct val="35000"/>
            </a:spcAft>
            <a:buNone/>
          </a:pPr>
          <a:r>
            <a:rPr lang="es-AR" sz="1400" kern="1200" dirty="0"/>
            <a:t>Determinación liquidación final </a:t>
          </a:r>
        </a:p>
        <a:p>
          <a:pPr marL="0" lvl="0" indent="0" algn="ctr" defTabSz="622300">
            <a:lnSpc>
              <a:spcPct val="90000"/>
            </a:lnSpc>
            <a:spcBef>
              <a:spcPct val="0"/>
            </a:spcBef>
            <a:spcAft>
              <a:spcPct val="35000"/>
            </a:spcAft>
            <a:buNone/>
          </a:pPr>
          <a:r>
            <a:rPr lang="es-AR" sz="1400" kern="1200" dirty="0"/>
            <a:t>Fijación base arancelaria  </a:t>
          </a:r>
        </a:p>
        <a:p>
          <a:pPr marL="0" lvl="0" indent="0" algn="ctr" defTabSz="622300">
            <a:lnSpc>
              <a:spcPct val="90000"/>
            </a:lnSpc>
            <a:spcBef>
              <a:spcPct val="0"/>
            </a:spcBef>
            <a:spcAft>
              <a:spcPct val="35000"/>
            </a:spcAft>
            <a:buNone/>
          </a:pPr>
          <a:r>
            <a:rPr lang="es-AR" sz="1400" kern="1200" dirty="0"/>
            <a:t>Regulación de honorarios </a:t>
          </a:r>
        </a:p>
        <a:p>
          <a:pPr marL="0" lvl="0" indent="0" algn="ctr" defTabSz="622300">
            <a:lnSpc>
              <a:spcPct val="90000"/>
            </a:lnSpc>
            <a:spcBef>
              <a:spcPct val="0"/>
            </a:spcBef>
            <a:spcAft>
              <a:spcPct val="35000"/>
            </a:spcAft>
            <a:buNone/>
          </a:pPr>
          <a:r>
            <a:rPr lang="es-AR" sz="1400" kern="1200" dirty="0"/>
            <a:t>Acuerdo sobre modo y plazo de pago de condena</a:t>
          </a:r>
        </a:p>
        <a:p>
          <a:pPr marL="0" lvl="0" indent="0" algn="ctr" defTabSz="622300">
            <a:lnSpc>
              <a:spcPct val="90000"/>
            </a:lnSpc>
            <a:spcBef>
              <a:spcPct val="0"/>
            </a:spcBef>
            <a:spcAft>
              <a:spcPct val="35000"/>
            </a:spcAft>
            <a:buNone/>
          </a:pPr>
          <a:r>
            <a:rPr lang="es-AR" sz="1400" kern="1200" dirty="0"/>
            <a:t>Órdenes de pago</a:t>
          </a:r>
        </a:p>
        <a:p>
          <a:pPr marL="0" lvl="0" indent="0" algn="ctr" defTabSz="622300">
            <a:lnSpc>
              <a:spcPct val="90000"/>
            </a:lnSpc>
            <a:spcBef>
              <a:spcPct val="0"/>
            </a:spcBef>
            <a:spcAft>
              <a:spcPct val="35000"/>
            </a:spcAft>
            <a:buNone/>
          </a:pPr>
          <a:r>
            <a:rPr lang="es-AR" sz="1400" kern="1200" dirty="0"/>
            <a:t>Notificaciones </a:t>
          </a:r>
        </a:p>
        <a:p>
          <a:pPr marL="0" lvl="0" indent="0" algn="ctr" defTabSz="622300">
            <a:lnSpc>
              <a:spcPct val="90000"/>
            </a:lnSpc>
            <a:spcBef>
              <a:spcPct val="0"/>
            </a:spcBef>
            <a:spcAft>
              <a:spcPct val="35000"/>
            </a:spcAft>
            <a:buNone/>
          </a:pPr>
          <a:r>
            <a:rPr lang="es-AR" sz="1400" kern="1200" dirty="0"/>
            <a:t>Eventualmente interposición y concesión de recursos </a:t>
          </a:r>
        </a:p>
        <a:p>
          <a:pPr marL="0" lvl="0" indent="0" algn="ctr" defTabSz="622300">
            <a:lnSpc>
              <a:spcPct val="90000"/>
            </a:lnSpc>
            <a:spcBef>
              <a:spcPct val="0"/>
            </a:spcBef>
            <a:spcAft>
              <a:spcPct val="35000"/>
            </a:spcAft>
            <a:buNone/>
          </a:pPr>
          <a:r>
            <a:rPr lang="es-AR" sz="1400" kern="1200" dirty="0"/>
            <a:t>Elevación al Superior</a:t>
          </a:r>
          <a:endParaRPr lang="es-AR" sz="1050" kern="1200" dirty="0"/>
        </a:p>
      </dsp:txBody>
      <dsp:txXfrm>
        <a:off x="7444091" y="3047176"/>
        <a:ext cx="2361645" cy="2031450"/>
      </dsp:txXfrm>
    </dsp:sp>
    <dsp:sp modelId="{8FE14D5C-F291-7F4C-BE2D-63A8D58FEDD5}">
      <dsp:nvSpPr>
        <dsp:cNvPr id="0" name=""/>
        <dsp:cNvSpPr/>
      </dsp:nvSpPr>
      <dsp:spPr>
        <a:xfrm>
          <a:off x="8370983" y="2285382"/>
          <a:ext cx="507862" cy="5078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04C69C-A1E8-774E-9A65-95FFC72187F2}">
      <dsp:nvSpPr>
        <dsp:cNvPr id="0" name=""/>
        <dsp:cNvSpPr/>
      </dsp:nvSpPr>
      <dsp:spPr>
        <a:xfrm rot="21213969">
          <a:off x="984962" y="943384"/>
          <a:ext cx="9156253" cy="4731896"/>
        </a:xfrm>
        <a:prstGeom prst="rect">
          <a:avLst/>
        </a:prstGeom>
        <a:solidFill>
          <a:schemeClr val="accent5">
            <a:tint val="5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6D9F14-6DA5-C941-90CD-9A572FAFC14A}">
      <dsp:nvSpPr>
        <dsp:cNvPr id="0" name=""/>
        <dsp:cNvSpPr/>
      </dsp:nvSpPr>
      <dsp:spPr>
        <a:xfrm>
          <a:off x="1673004" y="1470959"/>
          <a:ext cx="4251869" cy="42490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s-AR" sz="1600" b="1" kern="1200" dirty="0"/>
            <a:t>Sistema tradicional</a:t>
          </a:r>
        </a:p>
        <a:p>
          <a:pPr marL="114300" lvl="1" indent="-114300" algn="l" defTabSz="533400">
            <a:lnSpc>
              <a:spcPct val="90000"/>
            </a:lnSpc>
            <a:spcBef>
              <a:spcPct val="0"/>
            </a:spcBef>
            <a:spcAft>
              <a:spcPct val="15000"/>
            </a:spcAft>
            <a:buChar char="•"/>
          </a:pPr>
          <a:r>
            <a:rPr lang="es-AR" sz="1200" kern="1200" dirty="0"/>
            <a:t>Providencia “por devueltos”</a:t>
          </a:r>
        </a:p>
        <a:p>
          <a:pPr marL="114300" lvl="1" indent="-114300" algn="l" defTabSz="533400">
            <a:lnSpc>
              <a:spcPct val="90000"/>
            </a:lnSpc>
            <a:spcBef>
              <a:spcPct val="0"/>
            </a:spcBef>
            <a:spcAft>
              <a:spcPct val="15000"/>
            </a:spcAft>
            <a:buChar char="•"/>
          </a:pPr>
          <a:r>
            <a:rPr lang="es-AR" sz="1200" kern="1200" dirty="0"/>
            <a:t>Notificación “por devueltos”</a:t>
          </a:r>
        </a:p>
        <a:p>
          <a:pPr marL="114300" lvl="1" indent="-114300" algn="l" defTabSz="533400">
            <a:lnSpc>
              <a:spcPct val="90000"/>
            </a:lnSpc>
            <a:spcBef>
              <a:spcPct val="0"/>
            </a:spcBef>
            <a:spcAft>
              <a:spcPct val="15000"/>
            </a:spcAft>
            <a:buChar char="•"/>
          </a:pPr>
          <a:r>
            <a:rPr lang="es-AR" sz="1200" kern="1200"/>
            <a:t>Presentación liquidación</a:t>
          </a:r>
        </a:p>
        <a:p>
          <a:pPr marL="114300" lvl="1" indent="-114300" algn="l" defTabSz="533400">
            <a:lnSpc>
              <a:spcPct val="90000"/>
            </a:lnSpc>
            <a:spcBef>
              <a:spcPct val="0"/>
            </a:spcBef>
            <a:spcAft>
              <a:spcPct val="15000"/>
            </a:spcAft>
            <a:buChar char="•"/>
          </a:pPr>
          <a:r>
            <a:rPr lang="es-AR" sz="1200" kern="1200"/>
            <a:t>Traslado liquidación</a:t>
          </a:r>
        </a:p>
        <a:p>
          <a:pPr marL="114300" lvl="1" indent="-114300" algn="l" defTabSz="533400">
            <a:lnSpc>
              <a:spcPct val="90000"/>
            </a:lnSpc>
            <a:spcBef>
              <a:spcPct val="0"/>
            </a:spcBef>
            <a:spcAft>
              <a:spcPct val="15000"/>
            </a:spcAft>
            <a:buChar char="•"/>
          </a:pPr>
          <a:r>
            <a:rPr lang="es-AR" sz="1200" kern="1200"/>
            <a:t>Notificación traslado</a:t>
          </a:r>
        </a:p>
        <a:p>
          <a:pPr marL="114300" lvl="1" indent="-114300" algn="l" defTabSz="533400">
            <a:lnSpc>
              <a:spcPct val="90000"/>
            </a:lnSpc>
            <a:spcBef>
              <a:spcPct val="0"/>
            </a:spcBef>
            <a:spcAft>
              <a:spcPct val="15000"/>
            </a:spcAft>
            <a:buChar char="•"/>
          </a:pPr>
          <a:r>
            <a:rPr lang="es-AR" sz="1200" kern="1200" dirty="0"/>
            <a:t>Impugnaciones</a:t>
          </a:r>
        </a:p>
        <a:p>
          <a:pPr marL="114300" lvl="1" indent="-114300" algn="l" defTabSz="533400">
            <a:lnSpc>
              <a:spcPct val="90000"/>
            </a:lnSpc>
            <a:spcBef>
              <a:spcPct val="0"/>
            </a:spcBef>
            <a:spcAft>
              <a:spcPct val="15000"/>
            </a:spcAft>
            <a:buChar char="•"/>
          </a:pPr>
          <a:r>
            <a:rPr lang="es-AR" sz="1200" kern="1200"/>
            <a:t>Traslado de impugnaciones</a:t>
          </a:r>
        </a:p>
        <a:p>
          <a:pPr marL="114300" lvl="1" indent="-114300" algn="l" defTabSz="533400">
            <a:lnSpc>
              <a:spcPct val="90000"/>
            </a:lnSpc>
            <a:spcBef>
              <a:spcPct val="0"/>
            </a:spcBef>
            <a:spcAft>
              <a:spcPct val="15000"/>
            </a:spcAft>
            <a:buChar char="•"/>
          </a:pPr>
          <a:r>
            <a:rPr lang="es-AR" sz="1200" kern="1200"/>
            <a:t>Notificación del traslado</a:t>
          </a:r>
        </a:p>
        <a:p>
          <a:pPr marL="114300" lvl="1" indent="-114300" algn="l" defTabSz="533400">
            <a:lnSpc>
              <a:spcPct val="90000"/>
            </a:lnSpc>
            <a:spcBef>
              <a:spcPct val="0"/>
            </a:spcBef>
            <a:spcAft>
              <a:spcPct val="15000"/>
            </a:spcAft>
            <a:buChar char="•"/>
          </a:pPr>
          <a:r>
            <a:rPr lang="es-AR" sz="1200" kern="1200"/>
            <a:t>Resolución sobre liquidación/fijación de honorarios</a:t>
          </a:r>
        </a:p>
        <a:p>
          <a:pPr marL="114300" lvl="1" indent="-114300" algn="l" defTabSz="533400">
            <a:lnSpc>
              <a:spcPct val="90000"/>
            </a:lnSpc>
            <a:spcBef>
              <a:spcPct val="0"/>
            </a:spcBef>
            <a:spcAft>
              <a:spcPct val="15000"/>
            </a:spcAft>
            <a:buChar char="•"/>
          </a:pPr>
          <a:r>
            <a:rPr lang="es-AR" sz="1200" kern="1200"/>
            <a:t>Notificaciones</a:t>
          </a:r>
        </a:p>
        <a:p>
          <a:pPr marL="114300" lvl="1" indent="-114300" algn="l" defTabSz="533400">
            <a:lnSpc>
              <a:spcPct val="90000"/>
            </a:lnSpc>
            <a:spcBef>
              <a:spcPct val="0"/>
            </a:spcBef>
            <a:spcAft>
              <a:spcPct val="15000"/>
            </a:spcAft>
            <a:buChar char="•"/>
          </a:pPr>
          <a:r>
            <a:rPr lang="es-AR" sz="1200" kern="1200"/>
            <a:t>Interposición de recursos</a:t>
          </a:r>
        </a:p>
        <a:p>
          <a:pPr marL="114300" lvl="1" indent="-114300" algn="l" defTabSz="533400">
            <a:lnSpc>
              <a:spcPct val="90000"/>
            </a:lnSpc>
            <a:spcBef>
              <a:spcPct val="0"/>
            </a:spcBef>
            <a:spcAft>
              <a:spcPct val="15000"/>
            </a:spcAft>
            <a:buChar char="•"/>
          </a:pPr>
          <a:r>
            <a:rPr lang="es-AR" sz="1200" kern="1200"/>
            <a:t>Concesión de recursos</a:t>
          </a:r>
        </a:p>
        <a:p>
          <a:pPr marL="114300" lvl="1" indent="-114300" algn="l" defTabSz="533400">
            <a:lnSpc>
              <a:spcPct val="90000"/>
            </a:lnSpc>
            <a:spcBef>
              <a:spcPct val="0"/>
            </a:spcBef>
            <a:spcAft>
              <a:spcPct val="15000"/>
            </a:spcAft>
            <a:buChar char="•"/>
          </a:pPr>
          <a:r>
            <a:rPr lang="es-AR" sz="1200" kern="1200"/>
            <a:t>Elevación a Cámara</a:t>
          </a:r>
        </a:p>
        <a:p>
          <a:pPr marL="114300" lvl="1" indent="-114300" algn="l" defTabSz="533400">
            <a:lnSpc>
              <a:spcPct val="90000"/>
            </a:lnSpc>
            <a:spcBef>
              <a:spcPct val="0"/>
            </a:spcBef>
            <a:spcAft>
              <a:spcPct val="15000"/>
            </a:spcAft>
            <a:buChar char="•"/>
          </a:pPr>
          <a:r>
            <a:rPr lang="es-AR" sz="1200" kern="1200"/>
            <a:t>Providencia ”por devueltos”</a:t>
          </a:r>
        </a:p>
        <a:p>
          <a:pPr marL="114300" lvl="1" indent="-114300" algn="l" defTabSz="533400">
            <a:lnSpc>
              <a:spcPct val="90000"/>
            </a:lnSpc>
            <a:spcBef>
              <a:spcPct val="0"/>
            </a:spcBef>
            <a:spcAft>
              <a:spcPct val="15000"/>
            </a:spcAft>
            <a:buChar char="•"/>
          </a:pPr>
          <a:r>
            <a:rPr lang="es-AR" sz="1200" kern="1200"/>
            <a:t>Notificación ”por devueltos”</a:t>
          </a:r>
        </a:p>
        <a:p>
          <a:pPr marL="114300" lvl="1" indent="-114300" algn="l" defTabSz="533400">
            <a:lnSpc>
              <a:spcPct val="90000"/>
            </a:lnSpc>
            <a:spcBef>
              <a:spcPct val="0"/>
            </a:spcBef>
            <a:spcAft>
              <a:spcPct val="15000"/>
            </a:spcAft>
            <a:buChar char="•"/>
          </a:pPr>
          <a:r>
            <a:rPr lang="es-AR" sz="1200" kern="1200"/>
            <a:t>Intimación a cumplir condena</a:t>
          </a:r>
        </a:p>
        <a:p>
          <a:pPr marL="114300" lvl="1" indent="-114300" algn="l" defTabSz="533400">
            <a:lnSpc>
              <a:spcPct val="90000"/>
            </a:lnSpc>
            <a:spcBef>
              <a:spcPct val="0"/>
            </a:spcBef>
            <a:spcAft>
              <a:spcPct val="15000"/>
            </a:spcAft>
            <a:buChar char="•"/>
          </a:pPr>
          <a:r>
            <a:rPr lang="es-AR" sz="1200" kern="1200"/>
            <a:t>Depósito de condena</a:t>
          </a:r>
        </a:p>
        <a:p>
          <a:pPr marL="114300" lvl="1" indent="-114300" algn="l" defTabSz="533400">
            <a:lnSpc>
              <a:spcPct val="90000"/>
            </a:lnSpc>
            <a:spcBef>
              <a:spcPct val="0"/>
            </a:spcBef>
            <a:spcAft>
              <a:spcPct val="15000"/>
            </a:spcAft>
            <a:buChar char="•"/>
          </a:pPr>
          <a:r>
            <a:rPr lang="es-AR" sz="1200" kern="1200"/>
            <a:t>Solicitud de libramiento de fondos</a:t>
          </a:r>
        </a:p>
        <a:p>
          <a:pPr marL="114300" lvl="1" indent="-114300" algn="l" defTabSz="533400">
            <a:lnSpc>
              <a:spcPct val="90000"/>
            </a:lnSpc>
            <a:spcBef>
              <a:spcPct val="0"/>
            </a:spcBef>
            <a:spcAft>
              <a:spcPct val="15000"/>
            </a:spcAft>
            <a:buChar char="•"/>
          </a:pPr>
          <a:r>
            <a:rPr lang="es-AR" sz="1200" kern="1200"/>
            <a:t>Órdenes de pago</a:t>
          </a:r>
        </a:p>
      </dsp:txBody>
      <dsp:txXfrm>
        <a:off x="1673004" y="1470959"/>
        <a:ext cx="4251869" cy="4249066"/>
      </dsp:txXfrm>
    </dsp:sp>
    <dsp:sp modelId="{699D5544-DFCA-EB49-BC8D-6BC455F38952}">
      <dsp:nvSpPr>
        <dsp:cNvPr id="0" name=""/>
        <dsp:cNvSpPr/>
      </dsp:nvSpPr>
      <dsp:spPr>
        <a:xfrm>
          <a:off x="5864783" y="1359738"/>
          <a:ext cx="4251869" cy="4048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s-AR" sz="1600" b="1" kern="1200" dirty="0"/>
            <a:t>Sistema simplificado</a:t>
          </a:r>
        </a:p>
        <a:p>
          <a:pPr marL="114300" lvl="1" indent="-114300" algn="l" defTabSz="533400">
            <a:lnSpc>
              <a:spcPct val="90000"/>
            </a:lnSpc>
            <a:spcBef>
              <a:spcPct val="0"/>
            </a:spcBef>
            <a:spcAft>
              <a:spcPct val="15000"/>
            </a:spcAft>
            <a:buChar char="•"/>
          </a:pPr>
          <a:r>
            <a:rPr lang="es-AR" sz="1200" kern="1200" dirty="0"/>
            <a:t>Providencia “por devueltos” y fijación de audiencia</a:t>
          </a:r>
        </a:p>
        <a:p>
          <a:pPr marL="114300" lvl="1" indent="-114300" algn="l" defTabSz="533400">
            <a:lnSpc>
              <a:spcPct val="90000"/>
            </a:lnSpc>
            <a:spcBef>
              <a:spcPct val="0"/>
            </a:spcBef>
            <a:spcAft>
              <a:spcPct val="15000"/>
            </a:spcAft>
            <a:buChar char="•"/>
          </a:pPr>
          <a:r>
            <a:rPr lang="es-AR" sz="1200" kern="1200"/>
            <a:t>Notificación de audiencia</a:t>
          </a:r>
        </a:p>
        <a:p>
          <a:pPr marL="114300" lvl="1" indent="-114300" algn="l" defTabSz="533400">
            <a:lnSpc>
              <a:spcPct val="90000"/>
            </a:lnSpc>
            <a:spcBef>
              <a:spcPct val="0"/>
            </a:spcBef>
            <a:spcAft>
              <a:spcPct val="15000"/>
            </a:spcAft>
            <a:buChar char="•"/>
          </a:pPr>
          <a:r>
            <a:rPr lang="es-AR" sz="1200" kern="1200" dirty="0"/>
            <a:t>Audiencia simplificadora</a:t>
          </a:r>
        </a:p>
      </dsp:txBody>
      <dsp:txXfrm>
        <a:off x="5864783" y="1359738"/>
        <a:ext cx="4251869" cy="4048079"/>
      </dsp:txXfrm>
    </dsp:sp>
    <dsp:sp modelId="{CB62BB33-A5FF-CF4C-9CEC-923DC90B8361}">
      <dsp:nvSpPr>
        <dsp:cNvPr id="0" name=""/>
        <dsp:cNvSpPr/>
      </dsp:nvSpPr>
      <dsp:spPr>
        <a:xfrm>
          <a:off x="224185" y="45876"/>
          <a:ext cx="1789152" cy="1789152"/>
        </a:xfrm>
        <a:prstGeom prst="plus">
          <a:avLst>
            <a:gd name="adj" fmla="val 32810"/>
          </a:avLst>
        </a:prstGeom>
        <a:gradFill rotWithShape="0">
          <a:gsLst>
            <a:gs pos="18000">
              <a:srgbClr val="FF0000"/>
            </a:gs>
            <a:gs pos="100000">
              <a:srgbClr val="FF0000"/>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9C056DB-9514-7B4B-B8EC-A5E8DDD5690F}">
      <dsp:nvSpPr>
        <dsp:cNvPr id="0" name=""/>
        <dsp:cNvSpPr/>
      </dsp:nvSpPr>
      <dsp:spPr>
        <a:xfrm>
          <a:off x="9064705" y="689298"/>
          <a:ext cx="1683908" cy="577060"/>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44B393B-9243-6548-82E2-66539EEB4CFF}">
      <dsp:nvSpPr>
        <dsp:cNvPr id="0" name=""/>
        <dsp:cNvSpPr/>
      </dsp:nvSpPr>
      <dsp:spPr>
        <a:xfrm>
          <a:off x="5749510" y="1554889"/>
          <a:ext cx="1052" cy="3866305"/>
        </a:xfrm>
        <a:prstGeom prst="line">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527049-7779-A240-A4BE-85B93C111EC7}"/>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AR"/>
          </a:p>
        </p:txBody>
      </p:sp>
      <p:sp>
        <p:nvSpPr>
          <p:cNvPr id="3" name="Subtítulo 2">
            <a:extLst>
              <a:ext uri="{FF2B5EF4-FFF2-40B4-BE49-F238E27FC236}">
                <a16:creationId xmlns:a16="http://schemas.microsoft.com/office/drawing/2014/main" id="{16490D73-0814-3E42-ACB6-DB43496F4F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AR"/>
          </a:p>
        </p:txBody>
      </p:sp>
      <p:sp>
        <p:nvSpPr>
          <p:cNvPr id="4" name="Marcador de fecha 3">
            <a:extLst>
              <a:ext uri="{FF2B5EF4-FFF2-40B4-BE49-F238E27FC236}">
                <a16:creationId xmlns:a16="http://schemas.microsoft.com/office/drawing/2014/main" id="{8C4DADE1-56F6-E646-8A9E-FC5251D4A3C0}"/>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5" name="Marcador de pie de página 4">
            <a:extLst>
              <a:ext uri="{FF2B5EF4-FFF2-40B4-BE49-F238E27FC236}">
                <a16:creationId xmlns:a16="http://schemas.microsoft.com/office/drawing/2014/main" id="{2B26B81F-9A0B-E44E-A364-04272CE048EE}"/>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43A36E34-9B28-CC49-8778-8F200ED6AD75}"/>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1949713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21029C-490D-4C4C-BB5A-A4FD4EB7D831}"/>
              </a:ext>
            </a:extLst>
          </p:cNvPr>
          <p:cNvSpPr>
            <a:spLocks noGrp="1"/>
          </p:cNvSpPr>
          <p:nvPr>
            <p:ph type="title"/>
          </p:nvPr>
        </p:nvSpPr>
        <p:spPr/>
        <p:txBody>
          <a:bodyPr/>
          <a:lstStyle/>
          <a:p>
            <a:r>
              <a:rPr lang="es-MX"/>
              <a:t>Haz clic para modificar el estilo de título del patrón</a:t>
            </a:r>
            <a:endParaRPr lang="es-AR"/>
          </a:p>
        </p:txBody>
      </p:sp>
      <p:sp>
        <p:nvSpPr>
          <p:cNvPr id="3" name="Marcador de contenido 2">
            <a:extLst>
              <a:ext uri="{FF2B5EF4-FFF2-40B4-BE49-F238E27FC236}">
                <a16:creationId xmlns:a16="http://schemas.microsoft.com/office/drawing/2014/main" id="{4F541AAB-99A7-B34E-AAC6-A439E25E1D66}"/>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4" name="Marcador de fecha 3">
            <a:extLst>
              <a:ext uri="{FF2B5EF4-FFF2-40B4-BE49-F238E27FC236}">
                <a16:creationId xmlns:a16="http://schemas.microsoft.com/office/drawing/2014/main" id="{4EF8915A-E6CE-A24A-A4E7-8D3344CFE29A}"/>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5" name="Marcador de pie de página 4">
            <a:extLst>
              <a:ext uri="{FF2B5EF4-FFF2-40B4-BE49-F238E27FC236}">
                <a16:creationId xmlns:a16="http://schemas.microsoft.com/office/drawing/2014/main" id="{A6591ED1-EAFE-DD44-89D2-70056C579463}"/>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0129CD3D-453F-9047-B59F-792338D8ABD9}"/>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403922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64F1E8-C297-A54F-AECA-6532C5857919}"/>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AR"/>
          </a:p>
        </p:txBody>
      </p:sp>
      <p:sp>
        <p:nvSpPr>
          <p:cNvPr id="3" name="Marcador de texto 2">
            <a:extLst>
              <a:ext uri="{FF2B5EF4-FFF2-40B4-BE49-F238E27FC236}">
                <a16:creationId xmlns:a16="http://schemas.microsoft.com/office/drawing/2014/main" id="{8D5108E4-D2A5-7D43-974F-78F16A3E96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FE2DFF5A-1FCC-2A45-852E-8618D1D1E389}"/>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5" name="Marcador de pie de página 4">
            <a:extLst>
              <a:ext uri="{FF2B5EF4-FFF2-40B4-BE49-F238E27FC236}">
                <a16:creationId xmlns:a16="http://schemas.microsoft.com/office/drawing/2014/main" id="{681E203D-E5B6-BB43-B402-BBB0FA85A3AF}"/>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F226919A-C25D-6149-9CDC-5BFC76D85BD7}"/>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2195218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EC455F-CA6D-CB4F-8D2D-863E945AF46E}"/>
              </a:ext>
            </a:extLst>
          </p:cNvPr>
          <p:cNvSpPr>
            <a:spLocks noGrp="1"/>
          </p:cNvSpPr>
          <p:nvPr>
            <p:ph type="title"/>
          </p:nvPr>
        </p:nvSpPr>
        <p:spPr/>
        <p:txBody>
          <a:bodyPr/>
          <a:lstStyle/>
          <a:p>
            <a:r>
              <a:rPr lang="es-MX"/>
              <a:t>Haz clic para modificar el estilo de título del patrón</a:t>
            </a:r>
            <a:endParaRPr lang="es-AR"/>
          </a:p>
        </p:txBody>
      </p:sp>
      <p:sp>
        <p:nvSpPr>
          <p:cNvPr id="3" name="Marcador de contenido 2">
            <a:extLst>
              <a:ext uri="{FF2B5EF4-FFF2-40B4-BE49-F238E27FC236}">
                <a16:creationId xmlns:a16="http://schemas.microsoft.com/office/drawing/2014/main" id="{5B6DF3DE-7A05-5845-9ECD-47F146CAD3B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4" name="Marcador de contenido 3">
            <a:extLst>
              <a:ext uri="{FF2B5EF4-FFF2-40B4-BE49-F238E27FC236}">
                <a16:creationId xmlns:a16="http://schemas.microsoft.com/office/drawing/2014/main" id="{A27CA696-9A75-0D4A-8B95-CE5CA2CDC9FA}"/>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5" name="Marcador de fecha 4">
            <a:extLst>
              <a:ext uri="{FF2B5EF4-FFF2-40B4-BE49-F238E27FC236}">
                <a16:creationId xmlns:a16="http://schemas.microsoft.com/office/drawing/2014/main" id="{92DB5D25-5BC0-5C47-A031-982C35F39172}"/>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6" name="Marcador de pie de página 5">
            <a:extLst>
              <a:ext uri="{FF2B5EF4-FFF2-40B4-BE49-F238E27FC236}">
                <a16:creationId xmlns:a16="http://schemas.microsoft.com/office/drawing/2014/main" id="{77FC31AC-B367-1141-A31C-AD2C7A337E36}"/>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0F99B81C-5280-6446-8F70-4AC02DD0B3D6}"/>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1198248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8AC06-14F3-5B4F-8C03-6C9A5F5757BD}"/>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AR"/>
          </a:p>
        </p:txBody>
      </p:sp>
      <p:sp>
        <p:nvSpPr>
          <p:cNvPr id="3" name="Marcador de texto 2">
            <a:extLst>
              <a:ext uri="{FF2B5EF4-FFF2-40B4-BE49-F238E27FC236}">
                <a16:creationId xmlns:a16="http://schemas.microsoft.com/office/drawing/2014/main" id="{E497DE34-285B-2046-B550-F600C85D64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683AD235-AC59-504D-AE9C-5B962EE13013}"/>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5" name="Marcador de texto 4">
            <a:extLst>
              <a:ext uri="{FF2B5EF4-FFF2-40B4-BE49-F238E27FC236}">
                <a16:creationId xmlns:a16="http://schemas.microsoft.com/office/drawing/2014/main" id="{23C11D4A-926F-D647-9D1A-73E43C2CB5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EB093D5-F512-4741-8502-9E4CB248CBCA}"/>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7" name="Marcador de fecha 6">
            <a:extLst>
              <a:ext uri="{FF2B5EF4-FFF2-40B4-BE49-F238E27FC236}">
                <a16:creationId xmlns:a16="http://schemas.microsoft.com/office/drawing/2014/main" id="{416C747F-4EE8-2847-91E7-740C45DE3049}"/>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8" name="Marcador de pie de página 7">
            <a:extLst>
              <a:ext uri="{FF2B5EF4-FFF2-40B4-BE49-F238E27FC236}">
                <a16:creationId xmlns:a16="http://schemas.microsoft.com/office/drawing/2014/main" id="{3EE6DAB6-FAA2-4644-92D5-A416E1D6D811}"/>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id="{0B9A16E2-5760-6D4B-A534-6141FD8098EC}"/>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1224742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11E84B-4AB1-EE43-8E99-7490F223ED3C}"/>
              </a:ext>
            </a:extLst>
          </p:cNvPr>
          <p:cNvSpPr>
            <a:spLocks noGrp="1"/>
          </p:cNvSpPr>
          <p:nvPr>
            <p:ph type="title"/>
          </p:nvPr>
        </p:nvSpPr>
        <p:spPr/>
        <p:txBody>
          <a:bodyPr/>
          <a:lstStyle/>
          <a:p>
            <a:r>
              <a:rPr lang="es-MX"/>
              <a:t>Haz clic para modificar el estilo de título del patrón</a:t>
            </a:r>
            <a:endParaRPr lang="es-AR"/>
          </a:p>
        </p:txBody>
      </p:sp>
      <p:sp>
        <p:nvSpPr>
          <p:cNvPr id="3" name="Marcador de fecha 2">
            <a:extLst>
              <a:ext uri="{FF2B5EF4-FFF2-40B4-BE49-F238E27FC236}">
                <a16:creationId xmlns:a16="http://schemas.microsoft.com/office/drawing/2014/main" id="{216CE7B6-CF45-8246-AFBB-8F3C359A0F2A}"/>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4" name="Marcador de pie de página 3">
            <a:extLst>
              <a:ext uri="{FF2B5EF4-FFF2-40B4-BE49-F238E27FC236}">
                <a16:creationId xmlns:a16="http://schemas.microsoft.com/office/drawing/2014/main" id="{0B871AB5-792A-0E4A-B32E-C1EAC84659EC}"/>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id="{7FC05676-AD02-F34E-B8AA-92CBEF5ABD89}"/>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3527643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1A0EBDF-78AC-704E-B5E7-9E3A9016466A}"/>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3" name="Marcador de pie de página 2">
            <a:extLst>
              <a:ext uri="{FF2B5EF4-FFF2-40B4-BE49-F238E27FC236}">
                <a16:creationId xmlns:a16="http://schemas.microsoft.com/office/drawing/2014/main" id="{8BFF4977-3787-5A4F-97C4-6251681567C6}"/>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id="{3C4D6F94-9249-5046-9853-E43611E608C1}"/>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1631949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F0EF0F-1B88-A74C-8C67-E47678D56009}"/>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AR"/>
          </a:p>
        </p:txBody>
      </p:sp>
      <p:sp>
        <p:nvSpPr>
          <p:cNvPr id="3" name="Marcador de contenido 2">
            <a:extLst>
              <a:ext uri="{FF2B5EF4-FFF2-40B4-BE49-F238E27FC236}">
                <a16:creationId xmlns:a16="http://schemas.microsoft.com/office/drawing/2014/main" id="{0E7BF1C1-9FDF-E14C-99E4-14474C9684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4" name="Marcador de texto 3">
            <a:extLst>
              <a:ext uri="{FF2B5EF4-FFF2-40B4-BE49-F238E27FC236}">
                <a16:creationId xmlns:a16="http://schemas.microsoft.com/office/drawing/2014/main" id="{159070B9-2888-5444-A680-467E76643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9BC9DD2-08A6-3D41-AC5B-B9AEF543F98B}"/>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6" name="Marcador de pie de página 5">
            <a:extLst>
              <a:ext uri="{FF2B5EF4-FFF2-40B4-BE49-F238E27FC236}">
                <a16:creationId xmlns:a16="http://schemas.microsoft.com/office/drawing/2014/main" id="{FBD5E868-1E45-E044-B367-B232968F4F11}"/>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B53F7AC2-482A-BA42-8602-5D2A269C8E02}"/>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2382670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87EB12-A6A7-E841-BC8C-902D238FA67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AR"/>
          </a:p>
        </p:txBody>
      </p:sp>
      <p:sp>
        <p:nvSpPr>
          <p:cNvPr id="3" name="Marcador de posición de imagen 2">
            <a:extLst>
              <a:ext uri="{FF2B5EF4-FFF2-40B4-BE49-F238E27FC236}">
                <a16:creationId xmlns:a16="http://schemas.microsoft.com/office/drawing/2014/main" id="{5297EE3E-C1D4-614F-B73B-AD3E7653E8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A24E5EF6-9D47-9D46-AACC-30F2687E9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185480F-A7F7-CF4B-9E80-FA7BFE7AB0B4}"/>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6" name="Marcador de pie de página 5">
            <a:extLst>
              <a:ext uri="{FF2B5EF4-FFF2-40B4-BE49-F238E27FC236}">
                <a16:creationId xmlns:a16="http://schemas.microsoft.com/office/drawing/2014/main" id="{C8F7142E-1CBB-CA47-8385-878F46C8F971}"/>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25BCEF35-2D43-CE40-93FE-E25D42A8A3F3}"/>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3647227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684734-854D-B740-BD14-B7FB4E567B54}"/>
              </a:ext>
            </a:extLst>
          </p:cNvPr>
          <p:cNvSpPr>
            <a:spLocks noGrp="1"/>
          </p:cNvSpPr>
          <p:nvPr>
            <p:ph type="title"/>
          </p:nvPr>
        </p:nvSpPr>
        <p:spPr/>
        <p:txBody>
          <a:bodyPr/>
          <a:lstStyle/>
          <a:p>
            <a:r>
              <a:rPr lang="es-MX"/>
              <a:t>Haz clic para modificar el estilo de título del patrón</a:t>
            </a:r>
            <a:endParaRPr lang="es-AR"/>
          </a:p>
        </p:txBody>
      </p:sp>
      <p:sp>
        <p:nvSpPr>
          <p:cNvPr id="3" name="Marcador de texto vertical 2">
            <a:extLst>
              <a:ext uri="{FF2B5EF4-FFF2-40B4-BE49-F238E27FC236}">
                <a16:creationId xmlns:a16="http://schemas.microsoft.com/office/drawing/2014/main" id="{B7D7FCFE-726A-3644-8CA0-3DB4533656B1}"/>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4" name="Marcador de fecha 3">
            <a:extLst>
              <a:ext uri="{FF2B5EF4-FFF2-40B4-BE49-F238E27FC236}">
                <a16:creationId xmlns:a16="http://schemas.microsoft.com/office/drawing/2014/main" id="{19659ADD-8E37-404F-A2E9-051B3B8ACDF4}"/>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5" name="Marcador de pie de página 4">
            <a:extLst>
              <a:ext uri="{FF2B5EF4-FFF2-40B4-BE49-F238E27FC236}">
                <a16:creationId xmlns:a16="http://schemas.microsoft.com/office/drawing/2014/main" id="{5E025B77-B01B-CF44-8127-DC9953F3253C}"/>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707265E7-D873-4B49-85A3-FDBA610EA4CB}"/>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594168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D0EDEBE-7A79-3047-A838-36A8F2E409C5}"/>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AR"/>
          </a:p>
        </p:txBody>
      </p:sp>
      <p:sp>
        <p:nvSpPr>
          <p:cNvPr id="3" name="Marcador de texto vertical 2">
            <a:extLst>
              <a:ext uri="{FF2B5EF4-FFF2-40B4-BE49-F238E27FC236}">
                <a16:creationId xmlns:a16="http://schemas.microsoft.com/office/drawing/2014/main" id="{7EED205E-9502-5144-B00E-2EA76A735602}"/>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4" name="Marcador de fecha 3">
            <a:extLst>
              <a:ext uri="{FF2B5EF4-FFF2-40B4-BE49-F238E27FC236}">
                <a16:creationId xmlns:a16="http://schemas.microsoft.com/office/drawing/2014/main" id="{0D280540-09FF-1548-942E-423842DE54DC}"/>
              </a:ext>
            </a:extLst>
          </p:cNvPr>
          <p:cNvSpPr>
            <a:spLocks noGrp="1"/>
          </p:cNvSpPr>
          <p:nvPr>
            <p:ph type="dt" sz="half" idx="10"/>
          </p:nvPr>
        </p:nvSpPr>
        <p:spPr/>
        <p:txBody>
          <a:bodyPr/>
          <a:lstStyle/>
          <a:p>
            <a:fld id="{4D9DC19E-728E-1549-8E05-FF829D966A72}" type="datetimeFigureOut">
              <a:rPr lang="es-AR" smtClean="0"/>
              <a:t>14/7/21</a:t>
            </a:fld>
            <a:endParaRPr lang="es-AR"/>
          </a:p>
        </p:txBody>
      </p:sp>
      <p:sp>
        <p:nvSpPr>
          <p:cNvPr id="5" name="Marcador de pie de página 4">
            <a:extLst>
              <a:ext uri="{FF2B5EF4-FFF2-40B4-BE49-F238E27FC236}">
                <a16:creationId xmlns:a16="http://schemas.microsoft.com/office/drawing/2014/main" id="{03E68CCB-CFA9-BE44-AAE3-F95A8294323A}"/>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DA2A4F7B-4D98-174C-82C6-354917A85D6D}"/>
              </a:ext>
            </a:extLst>
          </p:cNvPr>
          <p:cNvSpPr>
            <a:spLocks noGrp="1"/>
          </p:cNvSpPr>
          <p:nvPr>
            <p:ph type="sldNum" sz="quarter" idx="12"/>
          </p:nvPr>
        </p:nvSpPr>
        <p:spPr/>
        <p:txBody>
          <a:bodyPr/>
          <a:lstStyle/>
          <a:p>
            <a:fld id="{FEE1DB67-D6F1-E54C-8767-65BC56E25BBB}" type="slidenum">
              <a:rPr lang="es-AR" smtClean="0"/>
              <a:t>‹Nº›</a:t>
            </a:fld>
            <a:endParaRPr lang="es-AR"/>
          </a:p>
        </p:txBody>
      </p:sp>
    </p:spTree>
    <p:extLst>
      <p:ext uri="{BB962C8B-B14F-4D97-AF65-F5344CB8AC3E}">
        <p14:creationId xmlns:p14="http://schemas.microsoft.com/office/powerpoint/2010/main" val="1522101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262BCC4-F2C6-F143-A896-ED507BCBFA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AR"/>
          </a:p>
        </p:txBody>
      </p:sp>
      <p:sp>
        <p:nvSpPr>
          <p:cNvPr id="3" name="Marcador de texto 2">
            <a:extLst>
              <a:ext uri="{FF2B5EF4-FFF2-40B4-BE49-F238E27FC236}">
                <a16:creationId xmlns:a16="http://schemas.microsoft.com/office/drawing/2014/main" id="{F44E6A22-B73C-7D46-B2FF-78C2C11874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4" name="Marcador de fecha 3">
            <a:extLst>
              <a:ext uri="{FF2B5EF4-FFF2-40B4-BE49-F238E27FC236}">
                <a16:creationId xmlns:a16="http://schemas.microsoft.com/office/drawing/2014/main" id="{42EBB545-41A7-E74D-BDA7-84B34A95C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9DC19E-728E-1549-8E05-FF829D966A72}" type="datetimeFigureOut">
              <a:rPr lang="es-AR" smtClean="0"/>
              <a:t>14/7/21</a:t>
            </a:fld>
            <a:endParaRPr lang="es-AR"/>
          </a:p>
        </p:txBody>
      </p:sp>
      <p:sp>
        <p:nvSpPr>
          <p:cNvPr id="5" name="Marcador de pie de página 4">
            <a:extLst>
              <a:ext uri="{FF2B5EF4-FFF2-40B4-BE49-F238E27FC236}">
                <a16:creationId xmlns:a16="http://schemas.microsoft.com/office/drawing/2014/main" id="{844C0FD5-61A2-3145-9189-400692648B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a:extLst>
              <a:ext uri="{FF2B5EF4-FFF2-40B4-BE49-F238E27FC236}">
                <a16:creationId xmlns:a16="http://schemas.microsoft.com/office/drawing/2014/main" id="{D0AEBAD3-4FE9-B149-8267-D6FF8C505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1DB67-D6F1-E54C-8767-65BC56E25BBB}" type="slidenum">
              <a:rPr lang="es-AR" smtClean="0"/>
              <a:t>‹Nº›</a:t>
            </a:fld>
            <a:endParaRPr lang="es-AR"/>
          </a:p>
        </p:txBody>
      </p:sp>
    </p:spTree>
    <p:extLst>
      <p:ext uri="{BB962C8B-B14F-4D97-AF65-F5344CB8AC3E}">
        <p14:creationId xmlns:p14="http://schemas.microsoft.com/office/powerpoint/2010/main" val="1157942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7">
            <a:extLst>
              <a:ext uri="{FF2B5EF4-FFF2-40B4-BE49-F238E27FC236}">
                <a16:creationId xmlns:a16="http://schemas.microsoft.com/office/drawing/2014/main" id="{14FB2BD5-6AAB-46F7-A8D1-665DAE973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11">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13">
            <a:extLst>
              <a:ext uri="{FF2B5EF4-FFF2-40B4-BE49-F238E27FC236}">
                <a16:creationId xmlns:a16="http://schemas.microsoft.com/office/drawing/2014/main" id="{B429BAE5-B200-4FC0-BBC1-8D7C57D1D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71" y="0"/>
            <a:ext cx="751456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70F3916-C173-4449-B0CF-0A8A0EBDAD57}"/>
              </a:ext>
            </a:extLst>
          </p:cNvPr>
          <p:cNvSpPr>
            <a:spLocks noGrp="1"/>
          </p:cNvSpPr>
          <p:nvPr>
            <p:ph type="ctrTitle"/>
          </p:nvPr>
        </p:nvSpPr>
        <p:spPr>
          <a:xfrm>
            <a:off x="1036685" y="1152144"/>
            <a:ext cx="6611024" cy="4666765"/>
          </a:xfrm>
        </p:spPr>
        <p:txBody>
          <a:bodyPr anchor="ctr">
            <a:normAutofit/>
          </a:bodyPr>
          <a:lstStyle/>
          <a:p>
            <a:pPr algn="l"/>
            <a:r>
              <a:rPr lang="es-AR" sz="6200" dirty="0"/>
              <a:t>Iniciativa de mejora: </a:t>
            </a:r>
            <a:r>
              <a:rPr lang="es-AR" sz="6200" b="1" dirty="0"/>
              <a:t>“Audiencia simplificadora de la etapa de ejecución de sentencia”</a:t>
            </a:r>
          </a:p>
        </p:txBody>
      </p:sp>
      <p:sp>
        <p:nvSpPr>
          <p:cNvPr id="3" name="Subtítulo 2">
            <a:extLst>
              <a:ext uri="{FF2B5EF4-FFF2-40B4-BE49-F238E27FC236}">
                <a16:creationId xmlns:a16="http://schemas.microsoft.com/office/drawing/2014/main" id="{733D50C5-6E8A-F244-9C6B-67EC514E8CF3}"/>
              </a:ext>
            </a:extLst>
          </p:cNvPr>
          <p:cNvSpPr>
            <a:spLocks noGrp="1"/>
          </p:cNvSpPr>
          <p:nvPr>
            <p:ph type="subTitle" idx="1"/>
          </p:nvPr>
        </p:nvSpPr>
        <p:spPr>
          <a:xfrm>
            <a:off x="8425543" y="1152143"/>
            <a:ext cx="3483428" cy="4663440"/>
          </a:xfrm>
        </p:spPr>
        <p:txBody>
          <a:bodyPr anchor="ctr">
            <a:normAutofit fontScale="85000" lnSpcReduction="10000"/>
          </a:bodyPr>
          <a:lstStyle/>
          <a:p>
            <a:pPr algn="l"/>
            <a:r>
              <a:rPr lang="es-AR" sz="3000" dirty="0"/>
              <a:t>Implementada por el Juzgado en lo Civil y Comercial Nº 3 del Departamento Judicial Mar del Plata y aprobada por el Banco de Buenas Prácticas de la Suprema Corte de Justicia de Buenos Aires</a:t>
            </a:r>
          </a:p>
          <a:p>
            <a:pPr algn="l"/>
            <a:endParaRPr lang="es-AR" sz="3000" dirty="0"/>
          </a:p>
          <a:p>
            <a:pPr algn="l"/>
            <a:endParaRPr lang="es-AR" sz="3000" dirty="0"/>
          </a:p>
          <a:p>
            <a:pPr algn="r"/>
            <a:r>
              <a:rPr lang="es-AR" sz="1900" dirty="0"/>
              <a:t>Presentación elaborada por Andrés L. Nizzo, Auxiliar Letrado del Juzgado Civil y Comercial Nº 3 de Mar del Plata</a:t>
            </a:r>
          </a:p>
        </p:txBody>
      </p:sp>
      <p:grpSp>
        <p:nvGrpSpPr>
          <p:cNvPr id="41" name="Group 15">
            <a:extLst>
              <a:ext uri="{FF2B5EF4-FFF2-40B4-BE49-F238E27FC236}">
                <a16:creationId xmlns:a16="http://schemas.microsoft.com/office/drawing/2014/main" id="{31D279A5-A726-4EB1-8C82-5DCAD7206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42" name="Rectangle 64">
              <a:extLst>
                <a:ext uri="{FF2B5EF4-FFF2-40B4-BE49-F238E27FC236}">
                  <a16:creationId xmlns:a16="http://schemas.microsoft.com/office/drawing/2014/main" id="{1CE5924F-E0EC-42CC-8DEC-805AA13DE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8E307F87-8A04-4995-972E-FDA64B90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4">
              <a:extLst>
                <a:ext uri="{FF2B5EF4-FFF2-40B4-BE49-F238E27FC236}">
                  <a16:creationId xmlns:a16="http://schemas.microsoft.com/office/drawing/2014/main" id="{B4F94FEB-6437-4F82-8162-102CD0F5A8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AA0E57C3-AF35-4479-921A-4DE8AEE16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D90A8767-9020-4331-B099-51AE678E5D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0E99A61B-8C5D-495B-B1E3-EDE182F2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F8091840-442B-48FC-B52B-A30A33D1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BA7ECAD-216B-44A5-B7A8-F01B7A61EC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7C542924-4C61-497C-823F-6DABE94F3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DA58E6AB-0D24-4203-BB36-23C46E1D45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1786210C-FC2B-42A8-B9AD-B59D7BC747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6631C158-3987-4246-A8F0-A446381D3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7F89EDD3-5511-4A57-AAD1-2D188E9C4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1D993D38-1E01-4DFD-A5D0-0A3781CDB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D6FE807E-293A-446E-9F8F-3B87D763B3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4AC0B35E-8639-4057-9E0B-8109D67F8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1892F8C1-D3BE-441F-BAB0-F3F7D6CA49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EF068311-5A24-4E53-9104-6C62EE555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5EC9C299-85CB-409E-80B2-F3F1E3149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E56E79AE-691C-4BA9-A736-A35E5BF52B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348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700"/>
                                        <p:tgtEl>
                                          <p:spTgt spid="3">
                                            <p:txEl>
                                              <p:pRg st="3" end="3"/>
                                            </p:txEl>
                                          </p:spTgt>
                                        </p:tgtEl>
                                      </p:cBhvr>
                                    </p:animEffect>
                                  </p:childTnLst>
                                </p:cTn>
                              </p:par>
                              <p:par>
                                <p:cTn id="13" presetID="10" presetClass="entr" presetSubtype="0" fill="hold" grpId="0" nodeType="withEffect">
                                  <p:stCondLst>
                                    <p:cond delay="500"/>
                                  </p:stCondLst>
                                  <p:iterate>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400B281-977B-5848-9762-B7A1EAC04406}"/>
              </a:ext>
            </a:extLst>
          </p:cNvPr>
          <p:cNvSpPr>
            <a:spLocks noGrp="1"/>
          </p:cNvSpPr>
          <p:nvPr>
            <p:ph type="title"/>
          </p:nvPr>
        </p:nvSpPr>
        <p:spPr>
          <a:xfrm>
            <a:off x="838200" y="963877"/>
            <a:ext cx="3494362" cy="4930246"/>
          </a:xfrm>
        </p:spPr>
        <p:txBody>
          <a:bodyPr>
            <a:normAutofit/>
          </a:bodyPr>
          <a:lstStyle/>
          <a:p>
            <a:pPr algn="r"/>
            <a:r>
              <a:rPr lang="es-AR" b="1" dirty="0"/>
              <a:t>Eficacia</a:t>
            </a:r>
            <a:r>
              <a:rPr lang="es-AR" dirty="0"/>
              <a:t> de la sentencia</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A97A301F-2F4D-3049-A1A6-78B368288B17}"/>
              </a:ext>
            </a:extLst>
          </p:cNvPr>
          <p:cNvSpPr>
            <a:spLocks noGrp="1"/>
          </p:cNvSpPr>
          <p:nvPr>
            <p:ph idx="1"/>
          </p:nvPr>
        </p:nvSpPr>
        <p:spPr>
          <a:xfrm>
            <a:off x="4976031" y="963877"/>
            <a:ext cx="6377769" cy="4930246"/>
          </a:xfrm>
        </p:spPr>
        <p:txBody>
          <a:bodyPr anchor="ctr">
            <a:normAutofit/>
          </a:bodyPr>
          <a:lstStyle/>
          <a:p>
            <a:pPr marL="0" indent="0" algn="just">
              <a:spcAft>
                <a:spcPts val="1800"/>
              </a:spcAft>
              <a:buNone/>
            </a:pPr>
            <a:r>
              <a:rPr lang="es-AR" dirty="0"/>
              <a:t>Una sentencia sólo será eficaz cuando se cuente con mecanismos idóneos que aseguren su cumplimiento en un tiempo razonable.</a:t>
            </a:r>
          </a:p>
          <a:p>
            <a:pPr marL="0" indent="0" algn="just">
              <a:spcAft>
                <a:spcPts val="1800"/>
              </a:spcAft>
              <a:buNone/>
            </a:pPr>
            <a:r>
              <a:rPr lang="es-AR" dirty="0"/>
              <a:t>Deben existir medidas de </a:t>
            </a:r>
            <a:r>
              <a:rPr lang="es-AR" b="1" dirty="0"/>
              <a:t>aplicación inmediata </a:t>
            </a:r>
            <a:r>
              <a:rPr lang="es-AR" dirty="0"/>
              <a:t>que respeten las exigencias constitucionales y convencionales vigentes y que sean compatibles con las necesidades actuales de la sociedad, que reclama la protección de los jueces para la efectiva resolución de un conflicto.</a:t>
            </a:r>
          </a:p>
        </p:txBody>
      </p:sp>
    </p:spTree>
    <p:extLst>
      <p:ext uri="{BB962C8B-B14F-4D97-AF65-F5344CB8AC3E}">
        <p14:creationId xmlns:p14="http://schemas.microsoft.com/office/powerpoint/2010/main" val="109019980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36DB5D5A-EE56-C943-8A54-A5C3B54B88C4}"/>
              </a:ext>
            </a:extLst>
          </p:cNvPr>
          <p:cNvSpPr>
            <a:spLocks noGrp="1"/>
          </p:cNvSpPr>
          <p:nvPr>
            <p:ph idx="1"/>
          </p:nvPr>
        </p:nvSpPr>
        <p:spPr>
          <a:xfrm>
            <a:off x="838200" y="531341"/>
            <a:ext cx="10814221" cy="5645621"/>
          </a:xfrm>
        </p:spPr>
        <p:txBody>
          <a:bodyPr>
            <a:normAutofit/>
          </a:bodyPr>
          <a:lstStyle/>
          <a:p>
            <a:pPr marL="0" indent="0" algn="just">
              <a:spcAft>
                <a:spcPts val="1200"/>
              </a:spcAft>
              <a:buNone/>
            </a:pPr>
            <a:r>
              <a:rPr lang="es-AR" dirty="0">
                <a:solidFill>
                  <a:srgbClr val="FFFFFF"/>
                </a:solidFill>
              </a:rPr>
              <a:t>La ejecución de la sentencia será eficaz cuando permita la concreción oportuna del derecho de fondo reconocido en el juicio; de lo contrario, cuando los procedimientos aplicados sean impotentes para lograr ese objetivo, o cuando se sigan caminos menos idóneos para ello, </a:t>
            </a:r>
            <a:r>
              <a:rPr lang="es-AR" b="1" dirty="0">
                <a:solidFill>
                  <a:srgbClr val="FFFFFF"/>
                </a:solidFill>
              </a:rPr>
              <a:t>será ineficaz</a:t>
            </a:r>
            <a:r>
              <a:rPr lang="es-AR" dirty="0">
                <a:solidFill>
                  <a:srgbClr val="FFFFFF"/>
                </a:solidFill>
              </a:rPr>
              <a:t>.</a:t>
            </a:r>
          </a:p>
          <a:p>
            <a:pPr marL="0" indent="0" algn="just">
              <a:spcAft>
                <a:spcPts val="1200"/>
              </a:spcAft>
              <a:buNone/>
            </a:pPr>
            <a:r>
              <a:rPr lang="es-AR" dirty="0">
                <a:solidFill>
                  <a:srgbClr val="FFFFFF"/>
                </a:solidFill>
              </a:rPr>
              <a:t>Los procesos deben ser simples, ajustados a las particularidades de cada caso. Y para ello, pese a la estructura formalista del Código Procesal, los jueces comprometidos pueden hacer mucho, con apoyo en sus facultades ordenatorias e instructorias, para crear y aplicar </a:t>
            </a:r>
            <a:r>
              <a:rPr lang="es-AR" b="1" dirty="0">
                <a:solidFill>
                  <a:srgbClr val="FFFFFF"/>
                </a:solidFill>
              </a:rPr>
              <a:t>figuras simplificadas</a:t>
            </a:r>
            <a:r>
              <a:rPr lang="es-AR" dirty="0">
                <a:solidFill>
                  <a:srgbClr val="FFFFFF"/>
                </a:solidFill>
              </a:rPr>
              <a:t> más eficaces que las tradicionales.</a:t>
            </a:r>
          </a:p>
          <a:p>
            <a:pPr marL="0" indent="0" algn="just">
              <a:spcAft>
                <a:spcPts val="1200"/>
              </a:spcAft>
              <a:buNone/>
            </a:pPr>
            <a:r>
              <a:rPr lang="es-AR" b="1" dirty="0">
                <a:solidFill>
                  <a:srgbClr val="FFFFFF"/>
                </a:solidFill>
              </a:rPr>
              <a:t>La sentencia será eficaz, en suma, cuando podamos hacer efectivo el derecho reconocido cuanto antes. Sólo así podrá garantizarse la tantas veces proclamada tutela judicial efectiva.</a:t>
            </a:r>
          </a:p>
        </p:txBody>
      </p:sp>
    </p:spTree>
    <p:extLst>
      <p:ext uri="{BB962C8B-B14F-4D97-AF65-F5344CB8AC3E}">
        <p14:creationId xmlns:p14="http://schemas.microsoft.com/office/powerpoint/2010/main" val="413056742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A711DC9-E6DB-6145-86CE-A620A15F30B1}"/>
              </a:ext>
            </a:extLst>
          </p:cNvPr>
          <p:cNvSpPr>
            <a:spLocks noGrp="1"/>
          </p:cNvSpPr>
          <p:nvPr>
            <p:ph type="title"/>
          </p:nvPr>
        </p:nvSpPr>
        <p:spPr>
          <a:xfrm>
            <a:off x="669036" y="365125"/>
            <a:ext cx="10853928" cy="1325563"/>
          </a:xfrm>
        </p:spPr>
        <p:txBody>
          <a:bodyPr>
            <a:normAutofit/>
          </a:bodyPr>
          <a:lstStyle/>
          <a:p>
            <a:pPr algn="ctr"/>
            <a:r>
              <a:rPr lang="es-AR" sz="4100" dirty="0"/>
              <a:t>El tradicional proceso de ejecución</a:t>
            </a:r>
            <a:endParaRPr lang="es-AR" sz="4100" b="1" dirty="0"/>
          </a:p>
        </p:txBody>
      </p:sp>
      <p:sp>
        <p:nvSpPr>
          <p:cNvPr id="2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BA4F588-55F3-4B48-AF1A-13896C6860C1}"/>
              </a:ext>
            </a:extLst>
          </p:cNvPr>
          <p:cNvSpPr>
            <a:spLocks noGrp="1"/>
          </p:cNvSpPr>
          <p:nvPr>
            <p:ph idx="1"/>
          </p:nvPr>
        </p:nvSpPr>
        <p:spPr>
          <a:xfrm>
            <a:off x="838200" y="1929383"/>
            <a:ext cx="10530016" cy="4563491"/>
          </a:xfrm>
        </p:spPr>
        <p:txBody>
          <a:bodyPr anchor="ctr">
            <a:normAutofit fontScale="85000" lnSpcReduction="20000"/>
          </a:bodyPr>
          <a:lstStyle/>
          <a:p>
            <a:pPr marL="0" indent="0" algn="just">
              <a:lnSpc>
                <a:spcPct val="140000"/>
              </a:lnSpc>
              <a:buNone/>
            </a:pPr>
            <a:r>
              <a:rPr lang="es-AR" i="1" dirty="0"/>
              <a:t>En el clásico procedimiento</a:t>
            </a:r>
            <a:r>
              <a:rPr lang="es-AR" dirty="0"/>
              <a:t>: </a:t>
            </a:r>
            <a:r>
              <a:rPr lang="es-AR" b="1" dirty="0"/>
              <a:t>a)</a:t>
            </a:r>
            <a:r>
              <a:rPr lang="es-AR" dirty="0"/>
              <a:t> el interesado debe practicar liquidación; </a:t>
            </a:r>
            <a:r>
              <a:rPr lang="es-AR" b="1" dirty="0"/>
              <a:t>b)</a:t>
            </a:r>
            <a:r>
              <a:rPr lang="es-AR" dirty="0"/>
              <a:t> se sustancia con la contraria; </a:t>
            </a:r>
            <a:r>
              <a:rPr lang="es-AR" b="1" dirty="0"/>
              <a:t>c)</a:t>
            </a:r>
            <a:r>
              <a:rPr lang="es-AR" dirty="0"/>
              <a:t> se resuelven </a:t>
            </a:r>
            <a:r>
              <a:rPr lang="es-AR" sz="2100" dirty="0"/>
              <a:t>(en su caso) </a:t>
            </a:r>
            <a:r>
              <a:rPr lang="es-AR" dirty="0"/>
              <a:t>las impugnaciones que se efectúen; </a:t>
            </a:r>
            <a:r>
              <a:rPr lang="es-AR" b="1" dirty="0"/>
              <a:t>d)</a:t>
            </a:r>
            <a:r>
              <a:rPr lang="es-AR" dirty="0"/>
              <a:t> se aprueba la liquidación; </a:t>
            </a:r>
            <a:r>
              <a:rPr lang="es-AR" b="1" dirty="0"/>
              <a:t>e)</a:t>
            </a:r>
            <a:r>
              <a:rPr lang="es-AR" dirty="0"/>
              <a:t> se regulan los honorarios profesionales; </a:t>
            </a:r>
            <a:r>
              <a:rPr lang="es-AR" b="1" dirty="0"/>
              <a:t>f) </a:t>
            </a:r>
            <a:r>
              <a:rPr lang="es-AR" dirty="0"/>
              <a:t>se notifican las regulaciones </a:t>
            </a:r>
            <a:r>
              <a:rPr lang="es-AR" sz="2400" dirty="0"/>
              <a:t>(tanto a sus beneficiarios como a los obligados a su pago en los domicilios constituidos y en los reales -conf. art. 54, 2do. párrafo, de la ley 14.967-)</a:t>
            </a:r>
            <a:r>
              <a:rPr lang="es-AR" dirty="0"/>
              <a:t>; </a:t>
            </a:r>
            <a:r>
              <a:rPr lang="es-AR" b="1" dirty="0"/>
              <a:t>g) </a:t>
            </a:r>
            <a:r>
              <a:rPr lang="es-AR" dirty="0"/>
              <a:t>eventualmente se interponen recursos; </a:t>
            </a:r>
            <a:r>
              <a:rPr lang="es-AR" b="1" dirty="0"/>
              <a:t>h)</a:t>
            </a:r>
            <a:r>
              <a:rPr lang="es-AR" dirty="0"/>
              <a:t> se conceden los recursos, se fundan y eventualmente se sustancian; </a:t>
            </a:r>
            <a:r>
              <a:rPr lang="es-AR" b="1" dirty="0"/>
              <a:t>i) </a:t>
            </a:r>
            <a:r>
              <a:rPr lang="es-AR" dirty="0"/>
              <a:t>se eleva la causa a la Cámara para su resolución; </a:t>
            </a:r>
            <a:r>
              <a:rPr lang="es-AR" b="1" dirty="0"/>
              <a:t>j)</a:t>
            </a:r>
            <a:r>
              <a:rPr lang="es-AR" dirty="0"/>
              <a:t> se provee la devolución a primera instancia; </a:t>
            </a:r>
            <a:r>
              <a:rPr lang="es-AR" b="1" dirty="0"/>
              <a:t>k)</a:t>
            </a:r>
            <a:r>
              <a:rPr lang="es-AR" dirty="0"/>
              <a:t> se intima al pago del importe de condena; </a:t>
            </a:r>
            <a:r>
              <a:rPr lang="es-AR" b="1" dirty="0"/>
              <a:t>l) </a:t>
            </a:r>
            <a:r>
              <a:rPr lang="es-AR" dirty="0"/>
              <a:t>se provee sobre el depósito realizado; </a:t>
            </a:r>
            <a:r>
              <a:rPr lang="es-AR" b="1" dirty="0"/>
              <a:t>m)</a:t>
            </a:r>
            <a:r>
              <a:rPr lang="es-AR" dirty="0"/>
              <a:t> se ordenan los giros para la percepción de honorarios y del crédito, etc.</a:t>
            </a:r>
          </a:p>
        </p:txBody>
      </p:sp>
    </p:spTree>
    <p:extLst>
      <p:ext uri="{BB962C8B-B14F-4D97-AF65-F5344CB8AC3E}">
        <p14:creationId xmlns:p14="http://schemas.microsoft.com/office/powerpoint/2010/main" val="4198084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D75CD8D7-56C7-BC49-BBA3-94D61012C5F9}"/>
              </a:ext>
            </a:extLst>
          </p:cNvPr>
          <p:cNvGraphicFramePr>
            <a:graphicFrameLocks noGrp="1"/>
          </p:cNvGraphicFramePr>
          <p:nvPr>
            <p:ph idx="1"/>
            <p:extLst>
              <p:ext uri="{D42A27DB-BD31-4B8C-83A1-F6EECF244321}">
                <p14:modId xmlns:p14="http://schemas.microsoft.com/office/powerpoint/2010/main" val="2182116884"/>
              </p:ext>
            </p:extLst>
          </p:nvPr>
        </p:nvGraphicFramePr>
        <p:xfrm>
          <a:off x="580767" y="295919"/>
          <a:ext cx="11121081"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23DA6123-1094-7D45-9579-272D30EE8682}"/>
              </a:ext>
            </a:extLst>
          </p:cNvPr>
          <p:cNvSpPr txBox="1"/>
          <p:nvPr/>
        </p:nvSpPr>
        <p:spPr>
          <a:xfrm>
            <a:off x="580767" y="6078109"/>
            <a:ext cx="11121081" cy="323165"/>
          </a:xfrm>
          <a:prstGeom prst="rect">
            <a:avLst/>
          </a:prstGeom>
          <a:noFill/>
        </p:spPr>
        <p:txBody>
          <a:bodyPr wrap="square" rtlCol="0">
            <a:spAutoFit/>
          </a:bodyPr>
          <a:lstStyle/>
          <a:p>
            <a:r>
              <a:rPr lang="es-AR" sz="1500" dirty="0"/>
              <a:t>1) En caso de que mediare apelación; 2) Con frecuencia es necesario notificar por cédula en papel (</a:t>
            </a:r>
            <a:r>
              <a:rPr lang="es-AR" sz="1500" dirty="0" err="1"/>
              <a:t>dcios</a:t>
            </a:r>
            <a:r>
              <a:rPr lang="es-AR" sz="1500" dirty="0"/>
              <a:t>. físicos); 3) Si media impugnación</a:t>
            </a:r>
          </a:p>
        </p:txBody>
      </p:sp>
    </p:spTree>
    <p:extLst>
      <p:ext uri="{BB962C8B-B14F-4D97-AF65-F5344CB8AC3E}">
        <p14:creationId xmlns:p14="http://schemas.microsoft.com/office/powerpoint/2010/main" val="1043175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4B3E4A56-5E6E-774B-8ECE-F66D4ABC8F7C}"/>
              </a:ext>
            </a:extLst>
          </p:cNvPr>
          <p:cNvSpPr>
            <a:spLocks noGrp="1"/>
          </p:cNvSpPr>
          <p:nvPr>
            <p:ph idx="1"/>
          </p:nvPr>
        </p:nvSpPr>
        <p:spPr>
          <a:xfrm>
            <a:off x="759171" y="1713934"/>
            <a:ext cx="10831841" cy="4516361"/>
          </a:xfrm>
        </p:spPr>
        <p:txBody>
          <a:bodyPr>
            <a:normAutofit/>
          </a:bodyPr>
          <a:lstStyle/>
          <a:p>
            <a:pPr marL="0" indent="0" algn="just">
              <a:buNone/>
            </a:pPr>
            <a:r>
              <a:rPr lang="es-AR" dirty="0"/>
              <a:t>Huelga aclarar que en el tradicional esquema, los plazos citados pueden alongarse aún más si tenemos en cuenta las múltiples incidencias que pueden suscitarse y la cantidad de sujetos </a:t>
            </a:r>
            <a:r>
              <a:rPr lang="es-AR" sz="2400" dirty="0"/>
              <a:t>(partes-peritos-mediador) </a:t>
            </a:r>
            <a:r>
              <a:rPr lang="es-AR" dirty="0"/>
              <a:t>que estén involucrados </a:t>
            </a:r>
            <a:r>
              <a:rPr lang="es-AR" sz="2400" dirty="0"/>
              <a:t>(impugnaciones a liquidaciones, cuestionamientos a bases arancelarias, etc.)</a:t>
            </a:r>
            <a:r>
              <a:rPr lang="es-AR" dirty="0"/>
              <a:t>.</a:t>
            </a:r>
          </a:p>
          <a:p>
            <a:pPr marL="0" lvl="0" indent="0" algn="just">
              <a:buNone/>
            </a:pPr>
            <a:r>
              <a:rPr lang="es-AR" b="1" dirty="0">
                <a:solidFill>
                  <a:prstClr val="black"/>
                </a:solidFill>
              </a:rPr>
              <a:t>Tan solo la determinación del crédito y la regulación definitiva de honorarios puede conllevar aproximadamente de uno a dos  años</a:t>
            </a:r>
            <a:endParaRPr lang="es-AR" dirty="0">
              <a:solidFill>
                <a:prstClr val="black"/>
              </a:solidFill>
            </a:endParaRPr>
          </a:p>
          <a:p>
            <a:pPr algn="just"/>
            <a:endParaRPr lang="es-AR" dirty="0"/>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67710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50ACE603-AEDF-4746-8696-8ACCAAB231E2}"/>
              </a:ext>
            </a:extLst>
          </p:cNvPr>
          <p:cNvSpPr>
            <a:spLocks noGrp="1"/>
          </p:cNvSpPr>
          <p:nvPr>
            <p:ph idx="1"/>
          </p:nvPr>
        </p:nvSpPr>
        <p:spPr>
          <a:xfrm>
            <a:off x="1101146" y="1015793"/>
            <a:ext cx="9676189" cy="4826414"/>
          </a:xfrm>
        </p:spPr>
        <p:txBody>
          <a:bodyPr>
            <a:normAutofit lnSpcReduction="10000"/>
          </a:bodyPr>
          <a:lstStyle/>
          <a:p>
            <a:pPr marL="0" indent="0" algn="just">
              <a:spcAft>
                <a:spcPts val="1200"/>
              </a:spcAft>
              <a:buNone/>
            </a:pPr>
            <a:r>
              <a:rPr lang="es-AR" sz="3000" dirty="0"/>
              <a:t>Claramente, el procedimiento tradicional para la ejecución de sentencias </a:t>
            </a:r>
            <a:r>
              <a:rPr lang="es-AR" sz="2400" dirty="0"/>
              <a:t>(que conlleva de uno a dos años</a:t>
            </a:r>
            <a:r>
              <a:rPr lang="es-AR" sz="3000" dirty="0"/>
              <a:t>), habitualmente involucra un enorme número de trámites, pasos y etapas, sometido al previo cumplimiento de numerosos recaudos </a:t>
            </a:r>
            <a:r>
              <a:rPr lang="es-AR" sz="2400" dirty="0"/>
              <a:t>(previsionales/fiscales/etc.) </a:t>
            </a:r>
            <a:r>
              <a:rPr lang="es-AR" sz="3000" dirty="0"/>
              <a:t>y que insume una irrazonable cantidad de tiempo, </a:t>
            </a:r>
            <a:r>
              <a:rPr lang="es-AR" sz="3000" b="1" dirty="0"/>
              <a:t>no es eficaz</a:t>
            </a:r>
            <a:r>
              <a:rPr lang="es-AR" sz="3000" dirty="0"/>
              <a:t>.</a:t>
            </a:r>
          </a:p>
          <a:p>
            <a:pPr marL="0" indent="0" algn="just">
              <a:spcAft>
                <a:spcPts val="1200"/>
              </a:spcAft>
              <a:buNone/>
            </a:pPr>
            <a:r>
              <a:rPr lang="es-AR" sz="3000" dirty="0"/>
              <a:t>El juez debe analizar cada particular y determinar, en concreto, si las clásicas reglas procesales son eficaces; si ellas no alcanzan, deberá efectuar de oficio los ajustes necesarios </a:t>
            </a:r>
            <a:r>
              <a:rPr lang="es-AR" sz="2400" dirty="0"/>
              <a:t>(</a:t>
            </a:r>
            <a:r>
              <a:rPr lang="es-AR" sz="2400" b="1" dirty="0"/>
              <a:t>aplicar fórmulas simplificadas</a:t>
            </a:r>
            <a:r>
              <a:rPr lang="es-AR" sz="2400" dirty="0"/>
              <a:t>) </a:t>
            </a:r>
            <a:r>
              <a:rPr lang="es-AR" sz="3000" dirty="0"/>
              <a:t>para dotar de eficacia al cumplimiento de la sentencia.</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20915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6C20D1-7523-2F46-84D0-377D8C1265AC}"/>
              </a:ext>
            </a:extLst>
          </p:cNvPr>
          <p:cNvSpPr>
            <a:spLocks noGrp="1"/>
          </p:cNvSpPr>
          <p:nvPr>
            <p:ph type="title"/>
          </p:nvPr>
        </p:nvSpPr>
        <p:spPr>
          <a:xfrm>
            <a:off x="1153618" y="1239927"/>
            <a:ext cx="4008586" cy="4680583"/>
          </a:xfrm>
        </p:spPr>
        <p:txBody>
          <a:bodyPr anchor="ctr">
            <a:normAutofit/>
          </a:bodyPr>
          <a:lstStyle/>
          <a:p>
            <a:r>
              <a:rPr lang="es-AR" sz="5200" dirty="0"/>
              <a:t>Aplicación de la doctrina del caso “</a:t>
            </a:r>
            <a:r>
              <a:rPr lang="es-AR" sz="5200" b="1" dirty="0"/>
              <a:t>Furlán</a:t>
            </a:r>
            <a:r>
              <a:rPr lang="es-AR" sz="5200" dirty="0"/>
              <a:t>” </a:t>
            </a:r>
            <a:br>
              <a:rPr lang="es-AR" sz="5200" dirty="0"/>
            </a:br>
            <a:r>
              <a:rPr lang="es-AR" sz="3600" dirty="0"/>
              <a:t>(CIDH, 2012)</a:t>
            </a:r>
            <a:endParaRPr lang="es-AR" sz="5200" dirty="0"/>
          </a:p>
        </p:txBody>
      </p:sp>
      <p:sp>
        <p:nvSpPr>
          <p:cNvPr id="3" name="Marcador de contenido 2">
            <a:extLst>
              <a:ext uri="{FF2B5EF4-FFF2-40B4-BE49-F238E27FC236}">
                <a16:creationId xmlns:a16="http://schemas.microsoft.com/office/drawing/2014/main" id="{D316E5FE-22A4-0B4B-9CCD-9EB6548D8815}"/>
              </a:ext>
            </a:extLst>
          </p:cNvPr>
          <p:cNvSpPr>
            <a:spLocks noGrp="1"/>
          </p:cNvSpPr>
          <p:nvPr>
            <p:ph idx="1"/>
          </p:nvPr>
        </p:nvSpPr>
        <p:spPr>
          <a:xfrm>
            <a:off x="5402119" y="631132"/>
            <a:ext cx="6210353" cy="5752404"/>
          </a:xfrm>
        </p:spPr>
        <p:txBody>
          <a:bodyPr anchor="ctr">
            <a:normAutofit/>
          </a:bodyPr>
          <a:lstStyle/>
          <a:p>
            <a:pPr algn="just"/>
            <a:r>
              <a:rPr lang="es-AR" sz="2400" dirty="0"/>
              <a:t>En esa causa, el Estado argentino fue condenado por violar la </a:t>
            </a:r>
            <a:r>
              <a:rPr lang="es-AR" sz="2400" b="1" dirty="0"/>
              <a:t>CADH</a:t>
            </a:r>
            <a:r>
              <a:rPr lang="es-AR" sz="2400" dirty="0"/>
              <a:t> como consecuencia del modo </a:t>
            </a:r>
            <a:r>
              <a:rPr lang="es-AR" sz="1900" dirty="0"/>
              <a:t>(ineficaz) </a:t>
            </a:r>
            <a:r>
              <a:rPr lang="es-AR" sz="2400" dirty="0"/>
              <a:t>en que se llevó adelante un juicio </a:t>
            </a:r>
            <a:r>
              <a:rPr lang="es-AR" sz="1900" dirty="0"/>
              <a:t>(proceso de conocimiento) </a:t>
            </a:r>
            <a:r>
              <a:rPr lang="es-AR" sz="2400" dirty="0"/>
              <a:t>de responsabilidad civil por daños y perjuicios. </a:t>
            </a:r>
          </a:p>
          <a:p>
            <a:pPr algn="just"/>
            <a:r>
              <a:rPr lang="es-AR" sz="2400" dirty="0"/>
              <a:t>Concretamente, por la falta de respuesta oportuna por parte de las autoridades judiciales argentinas, quienes incurrieron en demora excesiva en la resolución de una acción civil </a:t>
            </a:r>
            <a:r>
              <a:rPr lang="es-AR" sz="1900" dirty="0"/>
              <a:t>(en ese proceso civil, cuya sentencia definitiva tardó más de 10 años, la etapa de ejecución propiamente dicha se extendió casi 2 ½ años)</a:t>
            </a:r>
            <a:r>
              <a:rPr lang="es-AR" sz="2400" dirty="0"/>
              <a:t>.</a:t>
            </a:r>
          </a:p>
          <a:p>
            <a:pPr algn="just"/>
            <a:r>
              <a:rPr lang="es-AR" sz="2400" b="1" dirty="0"/>
              <a:t>Se consideró que el Estado violó el derecho a la </a:t>
            </a:r>
            <a:r>
              <a:rPr lang="es-AR" sz="2400" b="1" i="1" dirty="0"/>
              <a:t>protección judicial</a:t>
            </a:r>
            <a:r>
              <a:rPr lang="es-AR" sz="2400" b="1" dirty="0"/>
              <a:t>, al </a:t>
            </a:r>
            <a:r>
              <a:rPr lang="es-AR" sz="2400" b="1" i="1" dirty="0"/>
              <a:t>acceso a la justicia</a:t>
            </a:r>
            <a:r>
              <a:rPr lang="es-AR" sz="2400" b="1" dirty="0"/>
              <a:t>, al </a:t>
            </a:r>
            <a:r>
              <a:rPr lang="es-AR" sz="2400" b="1" i="1" dirty="0"/>
              <a:t>plazo razonable</a:t>
            </a:r>
            <a:r>
              <a:rPr lang="es-AR" sz="2400" b="1" dirty="0"/>
              <a:t>, a la </a:t>
            </a:r>
            <a:r>
              <a:rPr lang="es-AR" sz="2400" b="1" i="1" dirty="0"/>
              <a:t>integridad personal </a:t>
            </a:r>
            <a:r>
              <a:rPr lang="es-AR" sz="2400" b="1" dirty="0"/>
              <a:t>y a la </a:t>
            </a:r>
            <a:r>
              <a:rPr lang="es-AR" sz="2400" b="1" i="1" dirty="0"/>
              <a:t>propiedad privada.</a:t>
            </a:r>
          </a:p>
        </p:txBody>
      </p:sp>
    </p:spTree>
    <p:extLst>
      <p:ext uri="{BB962C8B-B14F-4D97-AF65-F5344CB8AC3E}">
        <p14:creationId xmlns:p14="http://schemas.microsoft.com/office/powerpoint/2010/main" val="2675768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70989C6-D186-7A48-B5B3-18833A60390C}"/>
              </a:ext>
            </a:extLst>
          </p:cNvPr>
          <p:cNvSpPr>
            <a:spLocks noGrp="1"/>
          </p:cNvSpPr>
          <p:nvPr>
            <p:ph idx="1"/>
          </p:nvPr>
        </p:nvSpPr>
        <p:spPr>
          <a:xfrm>
            <a:off x="631322" y="662556"/>
            <a:ext cx="10981149" cy="2506081"/>
          </a:xfrm>
        </p:spPr>
        <p:txBody>
          <a:bodyPr anchor="ctr">
            <a:normAutofit/>
          </a:bodyPr>
          <a:lstStyle/>
          <a:p>
            <a:pPr algn="just"/>
            <a:r>
              <a:rPr lang="es-AR" sz="2400" i="1" dirty="0"/>
              <a:t>“La ejecución de las sentencias es parte integrante del derecho de acceso al recurso judicial”</a:t>
            </a:r>
            <a:r>
              <a:rPr lang="es-AR" sz="2400" dirty="0"/>
              <a:t>, por ello se debía analizar si el Estado </a:t>
            </a:r>
            <a:r>
              <a:rPr lang="es-AR" sz="2400" i="1" dirty="0"/>
              <a:t>“cumplió o no con las obligaciones (…) de garantizar el cumplimiento efectivo de la decisión”</a:t>
            </a:r>
            <a:r>
              <a:rPr lang="es-AR" sz="2400" dirty="0"/>
              <a:t>.</a:t>
            </a:r>
          </a:p>
          <a:p>
            <a:pPr algn="just"/>
            <a:r>
              <a:rPr lang="es-AR" sz="2400" i="1" dirty="0"/>
              <a:t>“No se puede considerar efectiva la ejecución de la sentencia que por sus características significaba una disminución considerable de la reparación otorgada”.</a:t>
            </a:r>
          </a:p>
        </p:txBody>
      </p:sp>
      <p:graphicFrame>
        <p:nvGraphicFramePr>
          <p:cNvPr id="6" name="Diagrama 5">
            <a:extLst>
              <a:ext uri="{FF2B5EF4-FFF2-40B4-BE49-F238E27FC236}">
                <a16:creationId xmlns:a16="http://schemas.microsoft.com/office/drawing/2014/main" id="{FAED8E5D-6437-864D-ABBE-D3066B4997CC}"/>
              </a:ext>
            </a:extLst>
          </p:cNvPr>
          <p:cNvGraphicFramePr/>
          <p:nvPr>
            <p:extLst>
              <p:ext uri="{D42A27DB-BD31-4B8C-83A1-F6EECF244321}">
                <p14:modId xmlns:p14="http://schemas.microsoft.com/office/powerpoint/2010/main" val="351165675"/>
              </p:ext>
            </p:extLst>
          </p:nvPr>
        </p:nvGraphicFramePr>
        <p:xfrm>
          <a:off x="904914" y="2995512"/>
          <a:ext cx="10707557" cy="31999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ángulo 6">
            <a:extLst>
              <a:ext uri="{FF2B5EF4-FFF2-40B4-BE49-F238E27FC236}">
                <a16:creationId xmlns:a16="http://schemas.microsoft.com/office/drawing/2014/main" id="{F2D659D3-1839-3F43-AFD3-BF9AF9C48920}"/>
              </a:ext>
            </a:extLst>
          </p:cNvPr>
          <p:cNvSpPr/>
          <p:nvPr/>
        </p:nvSpPr>
        <p:spPr>
          <a:xfrm>
            <a:off x="11557280" y="1915597"/>
            <a:ext cx="237566" cy="369332"/>
          </a:xfrm>
          <a:prstGeom prst="rect">
            <a:avLst/>
          </a:prstGeom>
        </p:spPr>
        <p:txBody>
          <a:bodyPr wrap="none">
            <a:spAutoFit/>
          </a:bodyPr>
          <a:lstStyle/>
          <a:p>
            <a:r>
              <a:rPr lang="es-AR" dirty="0"/>
              <a:t> </a:t>
            </a:r>
          </a:p>
        </p:txBody>
      </p:sp>
      <p:sp>
        <p:nvSpPr>
          <p:cNvPr id="9" name="CuadroTexto 8">
            <a:extLst>
              <a:ext uri="{FF2B5EF4-FFF2-40B4-BE49-F238E27FC236}">
                <a16:creationId xmlns:a16="http://schemas.microsoft.com/office/drawing/2014/main" id="{EE8DC813-85B0-5D43-845A-1452BCF7A2AA}"/>
              </a:ext>
            </a:extLst>
          </p:cNvPr>
          <p:cNvSpPr txBox="1"/>
          <p:nvPr/>
        </p:nvSpPr>
        <p:spPr>
          <a:xfrm>
            <a:off x="904914" y="169072"/>
            <a:ext cx="3150973" cy="584775"/>
          </a:xfrm>
          <a:prstGeom prst="rect">
            <a:avLst/>
          </a:prstGeom>
          <a:noFill/>
        </p:spPr>
        <p:txBody>
          <a:bodyPr wrap="square" rtlCol="0">
            <a:spAutoFit/>
          </a:bodyPr>
          <a:lstStyle/>
          <a:p>
            <a:r>
              <a:rPr lang="es-AR" sz="3200" b="1" dirty="0"/>
              <a:t>La CIDH señaló:</a:t>
            </a:r>
          </a:p>
        </p:txBody>
      </p:sp>
    </p:spTree>
    <p:extLst>
      <p:ext uri="{BB962C8B-B14F-4D97-AF65-F5344CB8AC3E}">
        <p14:creationId xmlns:p14="http://schemas.microsoft.com/office/powerpoint/2010/main" val="144000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7E489BA-FF5B-4C71-AD27-F53AACB90E1F}"/>
              </a:ext>
            </a:extLst>
          </p:cNvPr>
          <p:cNvPicPr>
            <a:picLocks noChangeAspect="1"/>
          </p:cNvPicPr>
          <p:nvPr/>
        </p:nvPicPr>
        <p:blipFill rotWithShape="1">
          <a:blip r:embed="rId2"/>
          <a:srcRect b="12791"/>
          <a:stretch/>
        </p:blipFill>
        <p:spPr>
          <a:xfrm>
            <a:off x="0" y="10"/>
            <a:ext cx="12191980" cy="6857990"/>
          </a:xfrm>
          <a:prstGeom prst="rect">
            <a:avLst/>
          </a:prstGeom>
        </p:spPr>
      </p:pic>
      <p:sp>
        <p:nvSpPr>
          <p:cNvPr id="24" name="Rectangle 2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Marcador de contenido 2">
            <a:extLst>
              <a:ext uri="{FF2B5EF4-FFF2-40B4-BE49-F238E27FC236}">
                <a16:creationId xmlns:a16="http://schemas.microsoft.com/office/drawing/2014/main" id="{0E25D431-F3CF-452F-95AF-89053C97A459}"/>
              </a:ext>
            </a:extLst>
          </p:cNvPr>
          <p:cNvGraphicFramePr>
            <a:graphicFrameLocks noGrp="1"/>
          </p:cNvGraphicFramePr>
          <p:nvPr>
            <p:ph idx="1"/>
            <p:extLst>
              <p:ext uri="{D42A27DB-BD31-4B8C-83A1-F6EECF244321}">
                <p14:modId xmlns:p14="http://schemas.microsoft.com/office/powerpoint/2010/main" val="3865902782"/>
              </p:ext>
            </p:extLst>
          </p:nvPr>
        </p:nvGraphicFramePr>
        <p:xfrm>
          <a:off x="59724" y="1346885"/>
          <a:ext cx="12072552" cy="52763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1AA5C886-FBBD-994F-90BB-1BEF75A4C41C}"/>
              </a:ext>
            </a:extLst>
          </p:cNvPr>
          <p:cNvSpPr txBox="1"/>
          <p:nvPr/>
        </p:nvSpPr>
        <p:spPr>
          <a:xfrm>
            <a:off x="2680375" y="184268"/>
            <a:ext cx="6831229" cy="1077218"/>
          </a:xfrm>
          <a:prstGeom prst="rect">
            <a:avLst/>
          </a:prstGeom>
          <a:noFill/>
        </p:spPr>
        <p:txBody>
          <a:bodyPr wrap="none" rtlCol="0">
            <a:spAutoFit/>
          </a:bodyPr>
          <a:lstStyle/>
          <a:p>
            <a:pPr algn="ctr"/>
            <a:r>
              <a:rPr lang="es-AR" sz="3200" b="1" dirty="0"/>
              <a:t>Consideraciones específicas en torno a </a:t>
            </a:r>
          </a:p>
          <a:p>
            <a:pPr algn="ctr"/>
            <a:r>
              <a:rPr lang="es-AR" sz="3200" b="1" dirty="0"/>
              <a:t>la ejecución de las sentencias</a:t>
            </a:r>
          </a:p>
        </p:txBody>
      </p:sp>
    </p:spTree>
    <p:extLst>
      <p:ext uri="{BB962C8B-B14F-4D97-AF65-F5344CB8AC3E}">
        <p14:creationId xmlns:p14="http://schemas.microsoft.com/office/powerpoint/2010/main" val="298044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024631-8A68-7C4A-A689-43FEE5177018}"/>
              </a:ext>
            </a:extLst>
          </p:cNvPr>
          <p:cNvSpPr>
            <a:spLocks noGrp="1"/>
          </p:cNvSpPr>
          <p:nvPr>
            <p:ph type="title"/>
          </p:nvPr>
        </p:nvSpPr>
        <p:spPr>
          <a:xfrm>
            <a:off x="803503" y="814042"/>
            <a:ext cx="9942716" cy="1554480"/>
          </a:xfrm>
        </p:spPr>
        <p:txBody>
          <a:bodyPr anchor="ctr">
            <a:normAutofit/>
          </a:bodyPr>
          <a:lstStyle/>
          <a:p>
            <a:r>
              <a:rPr lang="es-AR" sz="4800" b="1" dirty="0"/>
              <a:t>Conclusiones</a:t>
            </a:r>
            <a:r>
              <a:rPr lang="es-AR" sz="4800" dirty="0"/>
              <a:t> de la causa “Furlán” y </a:t>
            </a:r>
            <a:r>
              <a:rPr lang="es-AR" sz="4800" b="1" dirty="0"/>
              <a:t>directivas especiales </a:t>
            </a:r>
            <a:r>
              <a:rPr lang="es-AR" sz="4800" dirty="0"/>
              <a:t>para los jueces</a:t>
            </a:r>
          </a:p>
        </p:txBody>
      </p:sp>
      <p:sp>
        <p:nvSpPr>
          <p:cNvPr id="3" name="Marcador de contenido 2">
            <a:extLst>
              <a:ext uri="{FF2B5EF4-FFF2-40B4-BE49-F238E27FC236}">
                <a16:creationId xmlns:a16="http://schemas.microsoft.com/office/drawing/2014/main" id="{61F3C549-5A50-BA45-89BF-7698B6E88EF8}"/>
              </a:ext>
            </a:extLst>
          </p:cNvPr>
          <p:cNvSpPr>
            <a:spLocks noGrp="1"/>
          </p:cNvSpPr>
          <p:nvPr>
            <p:ph idx="1"/>
          </p:nvPr>
        </p:nvSpPr>
        <p:spPr>
          <a:xfrm>
            <a:off x="803504" y="2797639"/>
            <a:ext cx="10430554" cy="3687670"/>
          </a:xfrm>
        </p:spPr>
        <p:txBody>
          <a:bodyPr anchor="ctr">
            <a:normAutofit lnSpcReduction="10000"/>
          </a:bodyPr>
          <a:lstStyle/>
          <a:p>
            <a:pPr algn="just"/>
            <a:r>
              <a:rPr lang="es-AR" sz="2400" dirty="0"/>
              <a:t>El juez debe detectar si el caso requiere de ajustes procesales simplificados</a:t>
            </a:r>
          </a:p>
          <a:p>
            <a:r>
              <a:rPr lang="es-AR" sz="2400" dirty="0"/>
              <a:t>Adaptar el trámite judicial para cumplir con los estándares internacionales para su debida protección</a:t>
            </a:r>
          </a:p>
          <a:p>
            <a:r>
              <a:rPr lang="es-AR" sz="2400" dirty="0"/>
              <a:t>Brindar respuesta judicial en plazo razonable</a:t>
            </a:r>
          </a:p>
          <a:p>
            <a:r>
              <a:rPr lang="es-AR" sz="2400" dirty="0"/>
              <a:t>A fin de computar el plazo total de las actuaciones judiciales, se debe contemplar el tiempo que insume la ejecución de la sentencia</a:t>
            </a:r>
          </a:p>
          <a:p>
            <a:r>
              <a:rPr lang="es-AR" sz="2400" dirty="0"/>
              <a:t>La ejecución de la sentencia, para que sea efectiva, debe ser completa, perfecta, integral y sin demora</a:t>
            </a:r>
          </a:p>
          <a:p>
            <a:r>
              <a:rPr lang="es-AR" sz="2400" dirty="0"/>
              <a:t>Todo ello puede hacerse con el diseño legal procesal actual</a:t>
            </a:r>
          </a:p>
          <a:p>
            <a:endParaRPr lang="es-AR"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5895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158894A-89F6-6E4C-A7DF-C2D36CE6A5F7}"/>
              </a:ext>
            </a:extLst>
          </p:cNvPr>
          <p:cNvSpPr>
            <a:spLocks noGrp="1"/>
          </p:cNvSpPr>
          <p:nvPr>
            <p:ph type="title"/>
          </p:nvPr>
        </p:nvSpPr>
        <p:spPr>
          <a:xfrm>
            <a:off x="841248" y="643467"/>
            <a:ext cx="3840480" cy="5571066"/>
          </a:xfrm>
        </p:spPr>
        <p:txBody>
          <a:bodyPr anchor="ctr">
            <a:normAutofit/>
          </a:bodyPr>
          <a:lstStyle/>
          <a:p>
            <a:r>
              <a:rPr lang="es-AR" sz="5400" dirty="0"/>
              <a:t>En búsqueda de una </a:t>
            </a:r>
            <a:r>
              <a:rPr lang="es-AR" sz="5400" b="1" dirty="0"/>
              <a:t>solución</a:t>
            </a:r>
          </a:p>
        </p:txBody>
      </p:sp>
      <p:sp>
        <p:nvSpPr>
          <p:cNvPr id="10" name="Freeform: Shape 9">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9686" y="0"/>
            <a:ext cx="7152315"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400128B0-63EF-C041-8247-88CE6A38DB1F}"/>
              </a:ext>
            </a:extLst>
          </p:cNvPr>
          <p:cNvSpPr>
            <a:spLocks noGrp="1"/>
          </p:cNvSpPr>
          <p:nvPr>
            <p:ph idx="1"/>
          </p:nvPr>
        </p:nvSpPr>
        <p:spPr>
          <a:xfrm>
            <a:off x="5568696" y="333632"/>
            <a:ext cx="6194936" cy="6091882"/>
          </a:xfrm>
        </p:spPr>
        <p:txBody>
          <a:bodyPr anchor="ctr">
            <a:normAutofit fontScale="92500"/>
          </a:bodyPr>
          <a:lstStyle/>
          <a:p>
            <a:pPr marL="0" indent="0" algn="just">
              <a:spcAft>
                <a:spcPts val="600"/>
              </a:spcAft>
              <a:buNone/>
            </a:pPr>
            <a:r>
              <a:rPr lang="es-AR" sz="2400" dirty="0">
                <a:solidFill>
                  <a:srgbClr val="FFFFFF"/>
                </a:solidFill>
              </a:rPr>
              <a:t>En el </a:t>
            </a:r>
            <a:r>
              <a:rPr lang="es-AR" sz="2400" b="1" dirty="0">
                <a:solidFill>
                  <a:srgbClr val="FFFFFF"/>
                </a:solidFill>
              </a:rPr>
              <a:t>año 2017</a:t>
            </a:r>
            <a:r>
              <a:rPr lang="es-AR" sz="2400" dirty="0">
                <a:solidFill>
                  <a:srgbClr val="FFFFFF"/>
                </a:solidFill>
              </a:rPr>
              <a:t> decidimos adoptar una herramienta que permita </a:t>
            </a:r>
            <a:r>
              <a:rPr lang="es-AR" sz="2400" b="1" dirty="0">
                <a:solidFill>
                  <a:srgbClr val="FFFFFF"/>
                </a:solidFill>
              </a:rPr>
              <a:t>simplificar</a:t>
            </a:r>
            <a:r>
              <a:rPr lang="es-AR" sz="2400" dirty="0">
                <a:solidFill>
                  <a:srgbClr val="FFFFFF"/>
                </a:solidFill>
              </a:rPr>
              <a:t> y </a:t>
            </a:r>
            <a:r>
              <a:rPr lang="es-AR" sz="2400" b="1" dirty="0">
                <a:solidFill>
                  <a:srgbClr val="FFFFFF"/>
                </a:solidFill>
              </a:rPr>
              <a:t>reducir considerablemente </a:t>
            </a:r>
            <a:r>
              <a:rPr lang="es-AR" sz="2400" dirty="0">
                <a:solidFill>
                  <a:srgbClr val="FFFFFF"/>
                </a:solidFill>
              </a:rPr>
              <a:t>el trámite que se inicia a partir de que la sentencia definitiva dictada en los procesos de conocimiento adquiere firmeza.</a:t>
            </a:r>
          </a:p>
          <a:p>
            <a:pPr marL="0" indent="0" algn="just">
              <a:spcAft>
                <a:spcPts val="600"/>
              </a:spcAft>
              <a:buNone/>
            </a:pPr>
            <a:r>
              <a:rPr lang="es-AR" sz="2400" dirty="0">
                <a:solidFill>
                  <a:srgbClr val="FFFFFF"/>
                </a:solidFill>
              </a:rPr>
              <a:t>El objetivo propuesto consiste en simplificar y ceñir el lapso temporal que insume tradicionalmente el período que va desde la firmeza de la sentencia de mérito dictada en procesos de conocimiento hasta el efectivo cumplimiento de esta, es decir, la conclusión definitiva del expediente judicial, </a:t>
            </a:r>
            <a:r>
              <a:rPr lang="es-AR" sz="2400" b="1" dirty="0">
                <a:solidFill>
                  <a:srgbClr val="FFFFFF"/>
                </a:solidFill>
              </a:rPr>
              <a:t>concentrando en la menor cantidad de actos posibles todas las actuaciones procesales incluidas en esa etapa</a:t>
            </a:r>
            <a:r>
              <a:rPr lang="es-AR" sz="2400" dirty="0">
                <a:solidFill>
                  <a:srgbClr val="FFFFFF"/>
                </a:solidFill>
              </a:rPr>
              <a:t>.</a:t>
            </a:r>
          </a:p>
          <a:p>
            <a:pPr marL="0" indent="0" algn="just">
              <a:spcAft>
                <a:spcPts val="600"/>
              </a:spcAft>
              <a:buNone/>
            </a:pPr>
            <a:r>
              <a:rPr lang="es-AR" sz="2400" dirty="0">
                <a:solidFill>
                  <a:srgbClr val="FFFFFF"/>
                </a:solidFill>
              </a:rPr>
              <a:t>A su vez, </a:t>
            </a:r>
            <a:r>
              <a:rPr lang="es-AR" sz="2400" b="1" dirty="0">
                <a:solidFill>
                  <a:srgbClr val="FFFFFF"/>
                </a:solidFill>
              </a:rPr>
              <a:t>se pretende que los protagonistas del conflicto judicial participen activamente de la última etapa del proceso</a:t>
            </a:r>
            <a:r>
              <a:rPr lang="es-AR" sz="2400" dirty="0">
                <a:solidFill>
                  <a:srgbClr val="FFFFFF"/>
                </a:solidFill>
              </a:rPr>
              <a:t> para que, a través de un procedimiento eficaz, se posibilite un rápido y sencillo cumplimiento de la sentencia.</a:t>
            </a:r>
          </a:p>
        </p:txBody>
      </p:sp>
    </p:spTree>
    <p:extLst>
      <p:ext uri="{BB962C8B-B14F-4D97-AF65-F5344CB8AC3E}">
        <p14:creationId xmlns:p14="http://schemas.microsoft.com/office/powerpoint/2010/main" val="3207284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75851F64-4EFA-094D-A2EB-531FC3041FCB}"/>
              </a:ext>
            </a:extLst>
          </p:cNvPr>
          <p:cNvSpPr>
            <a:spLocks noGrp="1"/>
          </p:cNvSpPr>
          <p:nvPr>
            <p:ph type="title"/>
          </p:nvPr>
        </p:nvSpPr>
        <p:spPr>
          <a:xfrm>
            <a:off x="838200" y="401221"/>
            <a:ext cx="10515600" cy="1348065"/>
          </a:xfrm>
        </p:spPr>
        <p:txBody>
          <a:bodyPr>
            <a:normAutofit/>
          </a:bodyPr>
          <a:lstStyle/>
          <a:p>
            <a:r>
              <a:rPr lang="es-AR" sz="4200" dirty="0">
                <a:solidFill>
                  <a:srgbClr val="FFFFFF"/>
                </a:solidFill>
              </a:rPr>
              <a:t>Aplicando las herramientas del </a:t>
            </a:r>
            <a:r>
              <a:rPr lang="es-AR" sz="4200" b="1" dirty="0">
                <a:solidFill>
                  <a:srgbClr val="FFFFFF"/>
                </a:solidFill>
              </a:rPr>
              <a:t>CPCCBA</a:t>
            </a:r>
          </a:p>
        </p:txBody>
      </p:sp>
      <p:graphicFrame>
        <p:nvGraphicFramePr>
          <p:cNvPr id="4" name="Marcador de contenido 3">
            <a:extLst>
              <a:ext uri="{FF2B5EF4-FFF2-40B4-BE49-F238E27FC236}">
                <a16:creationId xmlns:a16="http://schemas.microsoft.com/office/drawing/2014/main" id="{31C279A7-ABB0-E742-8FBD-334CC9411F0A}"/>
              </a:ext>
            </a:extLst>
          </p:cNvPr>
          <p:cNvGraphicFramePr>
            <a:graphicFrameLocks noGrp="1"/>
          </p:cNvGraphicFramePr>
          <p:nvPr>
            <p:ph idx="1"/>
            <p:extLst>
              <p:ext uri="{D42A27DB-BD31-4B8C-83A1-F6EECF244321}">
                <p14:modId xmlns:p14="http://schemas.microsoft.com/office/powerpoint/2010/main" val="2551298576"/>
              </p:ext>
            </p:extLst>
          </p:nvPr>
        </p:nvGraphicFramePr>
        <p:xfrm>
          <a:off x="838200" y="2715499"/>
          <a:ext cx="10515600" cy="3741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7562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AC869291-3643-804D-82F2-3D6C3D9E331E}"/>
              </a:ext>
            </a:extLst>
          </p:cNvPr>
          <p:cNvSpPr>
            <a:spLocks noGrp="1"/>
          </p:cNvSpPr>
          <p:nvPr>
            <p:ph type="title"/>
          </p:nvPr>
        </p:nvSpPr>
        <p:spPr>
          <a:xfrm>
            <a:off x="524741" y="620392"/>
            <a:ext cx="3808268" cy="5504688"/>
          </a:xfrm>
        </p:spPr>
        <p:txBody>
          <a:bodyPr>
            <a:normAutofit/>
          </a:bodyPr>
          <a:lstStyle/>
          <a:p>
            <a:r>
              <a:rPr lang="es-AR" sz="6000" dirty="0">
                <a:solidFill>
                  <a:schemeClr val="bg1"/>
                </a:solidFill>
              </a:rPr>
              <a:t>Poniendo en </a:t>
            </a:r>
            <a:r>
              <a:rPr lang="es-AR" sz="6000" b="1" dirty="0">
                <a:solidFill>
                  <a:schemeClr val="bg1"/>
                </a:solidFill>
              </a:rPr>
              <a:t>práctica</a:t>
            </a:r>
            <a:r>
              <a:rPr lang="es-AR" sz="6000" dirty="0">
                <a:solidFill>
                  <a:schemeClr val="bg1"/>
                </a:solidFill>
              </a:rPr>
              <a:t> la iniciativa</a:t>
            </a:r>
            <a:br>
              <a:rPr lang="es-AR" sz="6000" dirty="0">
                <a:solidFill>
                  <a:schemeClr val="bg1"/>
                </a:solidFill>
              </a:rPr>
            </a:br>
            <a:br>
              <a:rPr lang="es-AR" sz="6000" dirty="0">
                <a:solidFill>
                  <a:schemeClr val="bg1"/>
                </a:solidFill>
              </a:rPr>
            </a:br>
            <a:r>
              <a:rPr lang="es-AR" sz="3200" dirty="0">
                <a:solidFill>
                  <a:schemeClr val="bg1"/>
                </a:solidFill>
              </a:rPr>
              <a:t>Definiendo a qué procesos aplicarla</a:t>
            </a:r>
            <a:endParaRPr lang="es-AR" sz="6000" dirty="0">
              <a:solidFill>
                <a:schemeClr val="bg1"/>
              </a:solidFill>
            </a:endParaRPr>
          </a:p>
        </p:txBody>
      </p:sp>
      <p:graphicFrame>
        <p:nvGraphicFramePr>
          <p:cNvPr id="5" name="Marcador de contenido 2">
            <a:extLst>
              <a:ext uri="{FF2B5EF4-FFF2-40B4-BE49-F238E27FC236}">
                <a16:creationId xmlns:a16="http://schemas.microsoft.com/office/drawing/2014/main" id="{6C8411B0-7013-4A59-934E-D1EC093D33AC}"/>
              </a:ext>
            </a:extLst>
          </p:cNvPr>
          <p:cNvGraphicFramePr>
            <a:graphicFrameLocks noGrp="1"/>
          </p:cNvGraphicFramePr>
          <p:nvPr>
            <p:ph idx="1"/>
            <p:extLst>
              <p:ext uri="{D42A27DB-BD31-4B8C-83A1-F6EECF244321}">
                <p14:modId xmlns:p14="http://schemas.microsoft.com/office/powerpoint/2010/main" val="3734150901"/>
              </p:ext>
            </p:extLst>
          </p:nvPr>
        </p:nvGraphicFramePr>
        <p:xfrm>
          <a:off x="5468389" y="296561"/>
          <a:ext cx="6263640" cy="61165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0959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22C2C964-420D-E14C-9915-7C12CAD8015A}"/>
              </a:ext>
            </a:extLst>
          </p:cNvPr>
          <p:cNvSpPr>
            <a:spLocks noGrp="1"/>
          </p:cNvSpPr>
          <p:nvPr>
            <p:ph type="title"/>
          </p:nvPr>
        </p:nvSpPr>
        <p:spPr>
          <a:xfrm>
            <a:off x="838200" y="365125"/>
            <a:ext cx="10515600" cy="1325563"/>
          </a:xfrm>
        </p:spPr>
        <p:txBody>
          <a:bodyPr>
            <a:normAutofit/>
          </a:bodyPr>
          <a:lstStyle/>
          <a:p>
            <a:r>
              <a:rPr lang="es-AR"/>
              <a:t>Procesos con </a:t>
            </a:r>
            <a:r>
              <a:rPr lang="es-AR" b="1"/>
              <a:t>aseguramiento de responsabilidad civil</a:t>
            </a:r>
          </a:p>
        </p:txBody>
      </p:sp>
      <p:graphicFrame>
        <p:nvGraphicFramePr>
          <p:cNvPr id="5" name="Marcador de contenido 4">
            <a:extLst>
              <a:ext uri="{FF2B5EF4-FFF2-40B4-BE49-F238E27FC236}">
                <a16:creationId xmlns:a16="http://schemas.microsoft.com/office/drawing/2014/main" id="{F173BA51-BD4A-A14B-AE07-2BE317083906}"/>
              </a:ext>
            </a:extLst>
          </p:cNvPr>
          <p:cNvGraphicFramePr>
            <a:graphicFrameLocks noGrp="1"/>
          </p:cNvGraphicFramePr>
          <p:nvPr>
            <p:ph idx="1"/>
            <p:extLst>
              <p:ext uri="{D42A27DB-BD31-4B8C-83A1-F6EECF244321}">
                <p14:modId xmlns:p14="http://schemas.microsoft.com/office/powerpoint/2010/main" val="12795871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1541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20" name="Marcador de contenido 2">
            <a:extLst>
              <a:ext uri="{FF2B5EF4-FFF2-40B4-BE49-F238E27FC236}">
                <a16:creationId xmlns:a16="http://schemas.microsoft.com/office/drawing/2014/main" id="{9F0E2D7F-A77B-4BDB-B6B4-657B788DC5C9}"/>
              </a:ext>
            </a:extLst>
          </p:cNvPr>
          <p:cNvGraphicFramePr>
            <a:graphicFrameLocks noGrp="1"/>
          </p:cNvGraphicFramePr>
          <p:nvPr>
            <p:ph idx="1"/>
            <p:extLst>
              <p:ext uri="{D42A27DB-BD31-4B8C-83A1-F6EECF244321}">
                <p14:modId xmlns:p14="http://schemas.microsoft.com/office/powerpoint/2010/main" val="2745980622"/>
              </p:ext>
            </p:extLst>
          </p:nvPr>
        </p:nvGraphicFramePr>
        <p:xfrm>
          <a:off x="5280025" y="296562"/>
          <a:ext cx="6269038" cy="61660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B6935CC9-5AFE-3B44-9D18-E1103E17DDC8}"/>
              </a:ext>
            </a:extLst>
          </p:cNvPr>
          <p:cNvSpPr txBox="1"/>
          <p:nvPr/>
        </p:nvSpPr>
        <p:spPr>
          <a:xfrm>
            <a:off x="766119" y="2828835"/>
            <a:ext cx="3373394" cy="2031325"/>
          </a:xfrm>
          <a:prstGeom prst="rect">
            <a:avLst/>
          </a:prstGeom>
          <a:noFill/>
        </p:spPr>
        <p:txBody>
          <a:bodyPr wrap="square" rtlCol="0">
            <a:spAutoFit/>
          </a:bodyPr>
          <a:lstStyle/>
          <a:p>
            <a:r>
              <a:rPr lang="es-AR" sz="3600" dirty="0">
                <a:solidFill>
                  <a:schemeClr val="bg1"/>
                </a:solidFill>
                <a:latin typeface="+mj-lt"/>
              </a:rPr>
              <a:t>Procesos de </a:t>
            </a:r>
            <a:r>
              <a:rPr lang="es-AR" sz="3600" b="1" dirty="0">
                <a:solidFill>
                  <a:schemeClr val="bg1"/>
                </a:solidFill>
                <a:latin typeface="+mj-lt"/>
              </a:rPr>
              <a:t>consumo</a:t>
            </a:r>
          </a:p>
          <a:p>
            <a:r>
              <a:rPr lang="es-AR" dirty="0">
                <a:solidFill>
                  <a:schemeClr val="bg1"/>
                </a:solidFill>
                <a:latin typeface="+mj-lt"/>
              </a:rPr>
              <a:t>Una particularidad procesal que torna atractiva su inclusión a la iniciativa</a:t>
            </a:r>
          </a:p>
        </p:txBody>
      </p:sp>
    </p:spTree>
    <p:extLst>
      <p:ext uri="{BB962C8B-B14F-4D97-AF65-F5344CB8AC3E}">
        <p14:creationId xmlns:p14="http://schemas.microsoft.com/office/powerpoint/2010/main" val="733301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2">
            <a:extLst>
              <a:ext uri="{FF2B5EF4-FFF2-40B4-BE49-F238E27FC236}">
                <a16:creationId xmlns:a16="http://schemas.microsoft.com/office/drawing/2014/main" id="{A9BBFEE6-DF55-4C6B-846D-FD10E4972100}"/>
              </a:ext>
            </a:extLst>
          </p:cNvPr>
          <p:cNvGraphicFramePr>
            <a:graphicFrameLocks noGrp="1"/>
          </p:cNvGraphicFramePr>
          <p:nvPr>
            <p:ph idx="1"/>
            <p:extLst>
              <p:ext uri="{D42A27DB-BD31-4B8C-83A1-F6EECF244321}">
                <p14:modId xmlns:p14="http://schemas.microsoft.com/office/powerpoint/2010/main" val="3324747952"/>
              </p:ext>
            </p:extLst>
          </p:nvPr>
        </p:nvGraphicFramePr>
        <p:xfrm>
          <a:off x="838200" y="704335"/>
          <a:ext cx="10515600" cy="5472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313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6EDA1E5-4E6E-D847-AA00-03ED3126DB7F}"/>
              </a:ext>
            </a:extLst>
          </p:cNvPr>
          <p:cNvSpPr>
            <a:spLocks noGrp="1"/>
          </p:cNvSpPr>
          <p:nvPr>
            <p:ph type="title"/>
          </p:nvPr>
        </p:nvSpPr>
        <p:spPr>
          <a:xfrm>
            <a:off x="943276" y="712268"/>
            <a:ext cx="10410524" cy="1193533"/>
          </a:xfrm>
        </p:spPr>
        <p:txBody>
          <a:bodyPr>
            <a:normAutofit/>
          </a:bodyPr>
          <a:lstStyle/>
          <a:p>
            <a:r>
              <a:rPr lang="es-AR" b="1" dirty="0">
                <a:solidFill>
                  <a:srgbClr val="FFFFFF"/>
                </a:solidFill>
              </a:rPr>
              <a:t>Método</a:t>
            </a:r>
            <a:r>
              <a:rPr lang="es-AR" dirty="0">
                <a:solidFill>
                  <a:srgbClr val="FFFFFF"/>
                </a:solidFill>
              </a:rPr>
              <a:t> de trabajo a aplicar</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B89FA0E-B74D-7A4E-A934-B6C633F91211}"/>
              </a:ext>
            </a:extLst>
          </p:cNvPr>
          <p:cNvSpPr>
            <a:spLocks noGrp="1"/>
          </p:cNvSpPr>
          <p:nvPr>
            <p:ph idx="1"/>
          </p:nvPr>
        </p:nvSpPr>
        <p:spPr>
          <a:xfrm>
            <a:off x="943276" y="1905801"/>
            <a:ext cx="10410524" cy="4544426"/>
          </a:xfrm>
        </p:spPr>
        <p:txBody>
          <a:bodyPr>
            <a:normAutofit lnSpcReduction="10000"/>
          </a:bodyPr>
          <a:lstStyle/>
          <a:p>
            <a:pPr algn="just"/>
            <a:r>
              <a:rPr lang="es-ES_tradnl" sz="2400" dirty="0">
                <a:solidFill>
                  <a:srgbClr val="FFFFFF"/>
                </a:solidFill>
              </a:rPr>
              <a:t>El método aplicado consiste en efectuar un seguimiento de las causas de conocimiento en las que se dicta sentencia definitiva.</a:t>
            </a:r>
          </a:p>
          <a:p>
            <a:pPr algn="just"/>
            <a:r>
              <a:rPr lang="es-ES_tradnl" sz="2400" dirty="0">
                <a:solidFill>
                  <a:srgbClr val="FFFFFF"/>
                </a:solidFill>
              </a:rPr>
              <a:t>Las sentencias son notificadas inmediatamente luego de su dictado de oficio por Secretaría, conforme la manda legal (art. 483, CPCCBA).</a:t>
            </a:r>
          </a:p>
          <a:p>
            <a:pPr algn="just"/>
            <a:r>
              <a:rPr lang="es-ES_tradnl" sz="2400" dirty="0">
                <a:solidFill>
                  <a:srgbClr val="FFFFFF"/>
                </a:solidFill>
              </a:rPr>
              <a:t>Si la sentencia adquiere firmeza por no haber sido objeto de impugnación, oficiosamente se convoca a audiencia “simplificadora de la etapa de ejecución”, </a:t>
            </a:r>
            <a:r>
              <a:rPr lang="es-ES_tradnl" sz="2400" b="1" dirty="0">
                <a:solidFill>
                  <a:srgbClr val="FFFFFF"/>
                </a:solidFill>
              </a:rPr>
              <a:t>a los siguientes fines</a:t>
            </a:r>
            <a:r>
              <a:rPr lang="es-ES_tradnl" sz="2400" dirty="0">
                <a:solidFill>
                  <a:srgbClr val="FFFFFF"/>
                </a:solidFill>
              </a:rPr>
              <a:t>:</a:t>
            </a:r>
          </a:p>
          <a:p>
            <a:pPr lvl="1" algn="just"/>
            <a:r>
              <a:rPr lang="es-ES_tradnl" dirty="0">
                <a:solidFill>
                  <a:srgbClr val="FFFFFF"/>
                </a:solidFill>
              </a:rPr>
              <a:t>Determinar la liquidación final del monto de condena;</a:t>
            </a:r>
          </a:p>
          <a:p>
            <a:pPr lvl="1" algn="just"/>
            <a:r>
              <a:rPr lang="es-ES_tradnl" dirty="0">
                <a:solidFill>
                  <a:srgbClr val="FFFFFF"/>
                </a:solidFill>
              </a:rPr>
              <a:t>Establecer la correspondiente base arancelaria para las regulaciones de honorarios;</a:t>
            </a:r>
          </a:p>
          <a:p>
            <a:pPr lvl="1" algn="just"/>
            <a:r>
              <a:rPr lang="es-ES_tradnl" dirty="0">
                <a:solidFill>
                  <a:srgbClr val="FFFFFF"/>
                </a:solidFill>
              </a:rPr>
              <a:t>Fijar los honorarios profesionales;</a:t>
            </a:r>
          </a:p>
          <a:p>
            <a:pPr lvl="1" algn="just"/>
            <a:r>
              <a:rPr lang="es-ES_tradnl" dirty="0">
                <a:solidFill>
                  <a:srgbClr val="FFFFFF"/>
                </a:solidFill>
              </a:rPr>
              <a:t>Convenir la forma -tiempo y lugar- en que se realizarán los pagos.</a:t>
            </a:r>
          </a:p>
          <a:p>
            <a:pPr algn="just"/>
            <a:endParaRPr lang="es-AR" sz="2400" dirty="0">
              <a:solidFill>
                <a:srgbClr val="FFFFFF"/>
              </a:solidFill>
            </a:endParaRPr>
          </a:p>
        </p:txBody>
      </p:sp>
    </p:spTree>
    <p:extLst>
      <p:ext uri="{BB962C8B-B14F-4D97-AF65-F5344CB8AC3E}">
        <p14:creationId xmlns:p14="http://schemas.microsoft.com/office/powerpoint/2010/main" val="182881300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70FE1D-9215-6B4D-A4BA-C814E64BDBE1}"/>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Modelo de despacho</a:t>
            </a:r>
          </a:p>
        </p:txBody>
      </p:sp>
      <p:cxnSp>
        <p:nvCxnSpPr>
          <p:cNvPr id="28" name="Straight Connector 2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Marcador de contenido 4">
            <a:extLst>
              <a:ext uri="{FF2B5EF4-FFF2-40B4-BE49-F238E27FC236}">
                <a16:creationId xmlns:a16="http://schemas.microsoft.com/office/drawing/2014/main" id="{D6CFE346-FD77-D34A-94E3-133F16142C58}"/>
              </a:ext>
            </a:extLst>
          </p:cNvPr>
          <p:cNvPicPr>
            <a:picLocks noChangeAspect="1"/>
          </p:cNvPicPr>
          <p:nvPr/>
        </p:nvPicPr>
        <p:blipFill>
          <a:blip r:embed="rId2"/>
          <a:stretch>
            <a:fillRect/>
          </a:stretch>
        </p:blipFill>
        <p:spPr>
          <a:xfrm>
            <a:off x="591848" y="2426818"/>
            <a:ext cx="4935354" cy="3997637"/>
          </a:xfrm>
          <a:prstGeom prst="rect">
            <a:avLst/>
          </a:prstGeom>
        </p:spPr>
      </p:pic>
      <p:cxnSp>
        <p:nvCxnSpPr>
          <p:cNvPr id="30" name="Straight Connector 2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42A0968E-E013-A64F-B86B-4753DCCAF2C0}"/>
              </a:ext>
            </a:extLst>
          </p:cNvPr>
          <p:cNvPicPr>
            <a:picLocks noChangeAspect="1"/>
          </p:cNvPicPr>
          <p:nvPr/>
        </p:nvPicPr>
        <p:blipFill>
          <a:blip r:embed="rId3"/>
          <a:stretch>
            <a:fillRect/>
          </a:stretch>
        </p:blipFill>
        <p:spPr>
          <a:xfrm>
            <a:off x="6445073" y="3191236"/>
            <a:ext cx="5455917" cy="2468801"/>
          </a:xfrm>
          <a:prstGeom prst="rect">
            <a:avLst/>
          </a:prstGeom>
        </p:spPr>
      </p:pic>
    </p:spTree>
    <p:extLst>
      <p:ext uri="{BB962C8B-B14F-4D97-AF65-F5344CB8AC3E}">
        <p14:creationId xmlns:p14="http://schemas.microsoft.com/office/powerpoint/2010/main" val="2963702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9D7ACA93-53D0-E74A-9B9D-FD1DE494906C}"/>
              </a:ext>
            </a:extLst>
          </p:cNvPr>
          <p:cNvSpPr>
            <a:spLocks noGrp="1"/>
          </p:cNvSpPr>
          <p:nvPr>
            <p:ph idx="1"/>
          </p:nvPr>
        </p:nvSpPr>
        <p:spPr>
          <a:xfrm>
            <a:off x="838201" y="605481"/>
            <a:ext cx="10515598" cy="5571481"/>
          </a:xfrm>
        </p:spPr>
        <p:txBody>
          <a:bodyPr>
            <a:normAutofit/>
          </a:bodyPr>
          <a:lstStyle/>
          <a:p>
            <a:pPr marL="0" indent="0" algn="just">
              <a:spcAft>
                <a:spcPts val="600"/>
              </a:spcAft>
              <a:buNone/>
            </a:pPr>
            <a:r>
              <a:rPr lang="es-ES_tradnl" dirty="0">
                <a:solidFill>
                  <a:srgbClr val="FFFFFF"/>
                </a:solidFill>
              </a:rPr>
              <a:t>De igual modo se procede si la sentencia es recurrida y elevada a Cámara. Agotada la etapa recursiva, al recibirse la causa del superior y proveerse el correspondiente “por devueltos”, se convoca a la audiencia simplificadora de la etapa de ejecución.</a:t>
            </a:r>
            <a:endParaRPr lang="es-AR" dirty="0">
              <a:solidFill>
                <a:srgbClr val="FFFFFF"/>
              </a:solidFill>
            </a:endParaRPr>
          </a:p>
          <a:p>
            <a:pPr marL="0" indent="0" algn="just">
              <a:spcAft>
                <a:spcPts val="600"/>
              </a:spcAft>
              <a:buNone/>
            </a:pPr>
            <a:r>
              <a:rPr lang="es-ES_tradnl" b="1" dirty="0">
                <a:solidFill>
                  <a:srgbClr val="FFFFFF"/>
                </a:solidFill>
              </a:rPr>
              <a:t>La audiencia, salvo supuestos especiales, se fija por regla dentro de los diez días hábiles (adoptando el mismo parámetro al que se sigue para establecer la audiencia preliminar en el marco del Plan de Implementación de Oralidad).</a:t>
            </a:r>
            <a:endParaRPr lang="es-AR" b="1" dirty="0">
              <a:solidFill>
                <a:srgbClr val="FFFFFF"/>
              </a:solidFill>
            </a:endParaRPr>
          </a:p>
          <a:p>
            <a:pPr marL="0" indent="0" algn="just">
              <a:spcAft>
                <a:spcPts val="600"/>
              </a:spcAft>
              <a:buNone/>
            </a:pPr>
            <a:r>
              <a:rPr lang="es-ES_tradnl" dirty="0">
                <a:solidFill>
                  <a:srgbClr val="FFFFFF"/>
                </a:solidFill>
              </a:rPr>
              <a:t>Luego de señalada la audiencia, el Juzgado notifica la convocatoria por Secretaría y se comienza la etapa de preparación de esta y el diseño de un plan de trabajo conforme a las características propias de la condena (a dar sumas de dinero, de cosas, a hacer, a no hacer).</a:t>
            </a:r>
            <a:endParaRPr lang="es-AR" dirty="0">
              <a:solidFill>
                <a:srgbClr val="FFFFFF"/>
              </a:solidFill>
            </a:endParaRPr>
          </a:p>
        </p:txBody>
      </p:sp>
    </p:spTree>
    <p:extLst>
      <p:ext uri="{BB962C8B-B14F-4D97-AF65-F5344CB8AC3E}">
        <p14:creationId xmlns:p14="http://schemas.microsoft.com/office/powerpoint/2010/main" val="42070317"/>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6">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87C995E-5346-A14D-83B7-4FE2CE7C8644}"/>
              </a:ext>
            </a:extLst>
          </p:cNvPr>
          <p:cNvSpPr>
            <a:spLocks noGrp="1"/>
          </p:cNvSpPr>
          <p:nvPr>
            <p:ph type="title"/>
          </p:nvPr>
        </p:nvSpPr>
        <p:spPr>
          <a:xfrm>
            <a:off x="1156851" y="637762"/>
            <a:ext cx="9888496" cy="900131"/>
          </a:xfrm>
        </p:spPr>
        <p:txBody>
          <a:bodyPr anchor="t">
            <a:normAutofit/>
          </a:bodyPr>
          <a:lstStyle/>
          <a:p>
            <a:r>
              <a:rPr lang="es-AR" sz="4000">
                <a:solidFill>
                  <a:schemeClr val="bg1"/>
                </a:solidFill>
              </a:rPr>
              <a:t>Desarrollo de la audiencia</a:t>
            </a:r>
          </a:p>
        </p:txBody>
      </p:sp>
      <p:sp>
        <p:nvSpPr>
          <p:cNvPr id="24" name="Rectangle 18">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0">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2783C2D-B0C0-4043-9422-BB1E3DD78208}"/>
              </a:ext>
            </a:extLst>
          </p:cNvPr>
          <p:cNvSpPr>
            <a:spLocks noGrp="1"/>
          </p:cNvSpPr>
          <p:nvPr>
            <p:ph idx="1"/>
          </p:nvPr>
        </p:nvSpPr>
        <p:spPr>
          <a:xfrm>
            <a:off x="1155548" y="2217343"/>
            <a:ext cx="10422733" cy="4282311"/>
          </a:xfrm>
        </p:spPr>
        <p:txBody>
          <a:bodyPr>
            <a:normAutofit/>
          </a:bodyPr>
          <a:lstStyle/>
          <a:p>
            <a:pPr algn="just"/>
            <a:r>
              <a:rPr lang="es-AR" sz="2000" dirty="0"/>
              <a:t>La audiencia es instrumentada en forma directa y personal por el Juez.</a:t>
            </a:r>
          </a:p>
          <a:p>
            <a:pPr algn="just"/>
            <a:r>
              <a:rPr lang="es-AR" sz="2000" dirty="0"/>
              <a:t>Se escucha a las partes y demás comparecientes invitándolos a ponerse de acuerdo en torno al monto final de la liquidación, siguiendo las pautas fijadas en la sentencia y, si es posible, convenir acerca de las modalidades de su cumplimiento (fechas, modos, medios de pago, etc.). </a:t>
            </a:r>
          </a:p>
          <a:p>
            <a:pPr algn="just"/>
            <a:r>
              <a:rPr lang="es-AR" sz="2000" dirty="0"/>
              <a:t>Para los supuestos en que no se alcance acuerdo en estos ítems en el mismo acto de la audiencia se resuelve por el Juez sobre la composición y resultado de la liquidación.</a:t>
            </a:r>
          </a:p>
          <a:p>
            <a:pPr algn="just"/>
            <a:r>
              <a:rPr lang="es-AR" sz="2000" dirty="0"/>
              <a:t>Asimismo, se determina la base arancelaria del proceso, invitando a los comparecientes a convenirlos entre ellos; si tal pacto se ajusta a las pautas previstas en la ley arancelaria, se los aprueba en ese mismo acto. En caso de no mediar acuerdo sobre este punto, se determinan los honorarios y se los notifica.</a:t>
            </a:r>
          </a:p>
          <a:p>
            <a:pPr algn="just"/>
            <a:r>
              <a:rPr lang="es-AR" sz="2000" dirty="0"/>
              <a:t>Los comparecientes pueden, también en el marco de la audiencia, recurrir los emolumentos establecidos, los que son concedidos en el acto y, si la causa ya estuviera en condiciones, se dispone también allí la elevación a Cámara de la causa para el tratamiento de los recursos.</a:t>
            </a:r>
          </a:p>
        </p:txBody>
      </p:sp>
    </p:spTree>
    <p:extLst>
      <p:ext uri="{BB962C8B-B14F-4D97-AF65-F5344CB8AC3E}">
        <p14:creationId xmlns:p14="http://schemas.microsoft.com/office/powerpoint/2010/main" val="314526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Marcador de contenido 14">
            <a:extLst>
              <a:ext uri="{FF2B5EF4-FFF2-40B4-BE49-F238E27FC236}">
                <a16:creationId xmlns:a16="http://schemas.microsoft.com/office/drawing/2014/main" id="{94E0921B-50C1-BD43-9F7E-AF47FBA3AB28}"/>
              </a:ext>
            </a:extLst>
          </p:cNvPr>
          <p:cNvPicPr>
            <a:picLocks noGrp="1" noChangeAspect="1"/>
          </p:cNvPicPr>
          <p:nvPr>
            <p:ph idx="1"/>
          </p:nvPr>
        </p:nvPicPr>
        <p:blipFill>
          <a:blip r:embed="rId2"/>
          <a:stretch>
            <a:fillRect/>
          </a:stretch>
        </p:blipFill>
        <p:spPr>
          <a:xfrm>
            <a:off x="464473" y="1021077"/>
            <a:ext cx="5509978" cy="4351338"/>
          </a:xfrm>
        </p:spPr>
      </p:pic>
      <p:pic>
        <p:nvPicPr>
          <p:cNvPr id="17" name="Imagen 16">
            <a:extLst>
              <a:ext uri="{FF2B5EF4-FFF2-40B4-BE49-F238E27FC236}">
                <a16:creationId xmlns:a16="http://schemas.microsoft.com/office/drawing/2014/main" id="{76795F9A-836D-ED4D-AD06-17B4469D6170}"/>
              </a:ext>
            </a:extLst>
          </p:cNvPr>
          <p:cNvPicPr>
            <a:picLocks noChangeAspect="1"/>
          </p:cNvPicPr>
          <p:nvPr/>
        </p:nvPicPr>
        <p:blipFill>
          <a:blip r:embed="rId3"/>
          <a:stretch>
            <a:fillRect/>
          </a:stretch>
        </p:blipFill>
        <p:spPr>
          <a:xfrm>
            <a:off x="6096000" y="2911198"/>
            <a:ext cx="5945422" cy="3325862"/>
          </a:xfrm>
          <a:prstGeom prst="rect">
            <a:avLst/>
          </a:prstGeom>
        </p:spPr>
      </p:pic>
      <p:sp>
        <p:nvSpPr>
          <p:cNvPr id="18" name="Rectángulo 17">
            <a:extLst>
              <a:ext uri="{FF2B5EF4-FFF2-40B4-BE49-F238E27FC236}">
                <a16:creationId xmlns:a16="http://schemas.microsoft.com/office/drawing/2014/main" id="{1EB04796-0BAE-6143-BE05-428A68621571}"/>
              </a:ext>
            </a:extLst>
          </p:cNvPr>
          <p:cNvSpPr/>
          <p:nvPr/>
        </p:nvSpPr>
        <p:spPr>
          <a:xfrm>
            <a:off x="6481281" y="1021077"/>
            <a:ext cx="1465290" cy="1323439"/>
          </a:xfrm>
          <a:prstGeom prst="rect">
            <a:avLst/>
          </a:prstGeom>
          <a:noFill/>
        </p:spPr>
        <p:txBody>
          <a:bodyPr wrap="square" lIns="91440" tIns="45720" rIns="91440" bIns="45720">
            <a:spAutoFit/>
          </a:bodyPr>
          <a:lstStyle/>
          <a:p>
            <a:pPr algn="ctr"/>
            <a:r>
              <a:rPr lang="es-MX" sz="8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1</a:t>
            </a:r>
          </a:p>
        </p:txBody>
      </p:sp>
    </p:spTree>
    <p:extLst>
      <p:ext uri="{BB962C8B-B14F-4D97-AF65-F5344CB8AC3E}">
        <p14:creationId xmlns:p14="http://schemas.microsoft.com/office/powerpoint/2010/main" val="2323554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DCDF097-2D43-DF46-9D9E-370A81EDCDF5}"/>
              </a:ext>
            </a:extLst>
          </p:cNvPr>
          <p:cNvPicPr>
            <a:picLocks noChangeAspect="1"/>
          </p:cNvPicPr>
          <p:nvPr/>
        </p:nvPicPr>
        <p:blipFill>
          <a:blip r:embed="rId2"/>
          <a:stretch>
            <a:fillRect/>
          </a:stretch>
        </p:blipFill>
        <p:spPr>
          <a:xfrm>
            <a:off x="340990" y="595085"/>
            <a:ext cx="6393709" cy="5667829"/>
          </a:xfrm>
          <a:prstGeom prst="rect">
            <a:avLst/>
          </a:prstGeom>
        </p:spPr>
      </p:pic>
      <p:sp>
        <p:nvSpPr>
          <p:cNvPr id="6" name="Rectángulo 5">
            <a:extLst>
              <a:ext uri="{FF2B5EF4-FFF2-40B4-BE49-F238E27FC236}">
                <a16:creationId xmlns:a16="http://schemas.microsoft.com/office/drawing/2014/main" id="{F1C84494-3B84-3A4D-BCA4-C89A9C5C77FE}"/>
              </a:ext>
            </a:extLst>
          </p:cNvPr>
          <p:cNvSpPr/>
          <p:nvPr/>
        </p:nvSpPr>
        <p:spPr>
          <a:xfrm>
            <a:off x="2855672" y="1306286"/>
            <a:ext cx="3236685" cy="116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ángulo 6">
            <a:extLst>
              <a:ext uri="{FF2B5EF4-FFF2-40B4-BE49-F238E27FC236}">
                <a16:creationId xmlns:a16="http://schemas.microsoft.com/office/drawing/2014/main" id="{72AAFFE8-6C67-8749-9A15-3C69CCF3F475}"/>
              </a:ext>
            </a:extLst>
          </p:cNvPr>
          <p:cNvSpPr/>
          <p:nvPr/>
        </p:nvSpPr>
        <p:spPr>
          <a:xfrm>
            <a:off x="5167086" y="1618343"/>
            <a:ext cx="1567613" cy="116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Rectángulo 7">
            <a:extLst>
              <a:ext uri="{FF2B5EF4-FFF2-40B4-BE49-F238E27FC236}">
                <a16:creationId xmlns:a16="http://schemas.microsoft.com/office/drawing/2014/main" id="{D8105D68-8DDC-D247-9AE9-FF6BD0CC1191}"/>
              </a:ext>
            </a:extLst>
          </p:cNvPr>
          <p:cNvSpPr/>
          <p:nvPr/>
        </p:nvSpPr>
        <p:spPr>
          <a:xfrm>
            <a:off x="689430" y="1930399"/>
            <a:ext cx="573314" cy="159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Rectángulo 8">
            <a:extLst>
              <a:ext uri="{FF2B5EF4-FFF2-40B4-BE49-F238E27FC236}">
                <a16:creationId xmlns:a16="http://schemas.microsoft.com/office/drawing/2014/main" id="{09C61178-0302-1C4F-84E1-36BB13338137}"/>
              </a:ext>
            </a:extLst>
          </p:cNvPr>
          <p:cNvSpPr/>
          <p:nvPr/>
        </p:nvSpPr>
        <p:spPr>
          <a:xfrm>
            <a:off x="3755557" y="3857170"/>
            <a:ext cx="2064671" cy="116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Rectángulo 9">
            <a:extLst>
              <a:ext uri="{FF2B5EF4-FFF2-40B4-BE49-F238E27FC236}">
                <a16:creationId xmlns:a16="http://schemas.microsoft.com/office/drawing/2014/main" id="{FA151D8C-35F1-8341-8AEC-1EEE426DF11D}"/>
              </a:ext>
            </a:extLst>
          </p:cNvPr>
          <p:cNvSpPr/>
          <p:nvPr/>
        </p:nvSpPr>
        <p:spPr>
          <a:xfrm>
            <a:off x="689430" y="4118427"/>
            <a:ext cx="1110341" cy="159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Rectángulo 10">
            <a:extLst>
              <a:ext uri="{FF2B5EF4-FFF2-40B4-BE49-F238E27FC236}">
                <a16:creationId xmlns:a16="http://schemas.microsoft.com/office/drawing/2014/main" id="{09F48254-83B0-D74E-9155-A4049124614F}"/>
              </a:ext>
            </a:extLst>
          </p:cNvPr>
          <p:cNvSpPr/>
          <p:nvPr/>
        </p:nvSpPr>
        <p:spPr>
          <a:xfrm>
            <a:off x="689430" y="4488541"/>
            <a:ext cx="1923141" cy="159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Rectángulo 11">
            <a:extLst>
              <a:ext uri="{FF2B5EF4-FFF2-40B4-BE49-F238E27FC236}">
                <a16:creationId xmlns:a16="http://schemas.microsoft.com/office/drawing/2014/main" id="{7914FEEA-2ADB-504C-B364-B372E3CDCA1B}"/>
              </a:ext>
            </a:extLst>
          </p:cNvPr>
          <p:cNvSpPr/>
          <p:nvPr/>
        </p:nvSpPr>
        <p:spPr>
          <a:xfrm>
            <a:off x="3987786" y="5152570"/>
            <a:ext cx="1571186" cy="1161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4" name="Imagen 13">
            <a:extLst>
              <a:ext uri="{FF2B5EF4-FFF2-40B4-BE49-F238E27FC236}">
                <a16:creationId xmlns:a16="http://schemas.microsoft.com/office/drawing/2014/main" id="{93CDDD56-0194-C546-ADDD-7A99B03DFD2C}"/>
              </a:ext>
            </a:extLst>
          </p:cNvPr>
          <p:cNvPicPr>
            <a:picLocks noChangeAspect="1"/>
          </p:cNvPicPr>
          <p:nvPr/>
        </p:nvPicPr>
        <p:blipFill>
          <a:blip r:embed="rId3"/>
          <a:stretch>
            <a:fillRect/>
          </a:stretch>
        </p:blipFill>
        <p:spPr>
          <a:xfrm>
            <a:off x="6883980" y="1571172"/>
            <a:ext cx="5166088" cy="3581398"/>
          </a:xfrm>
          <a:prstGeom prst="rect">
            <a:avLst/>
          </a:prstGeom>
        </p:spPr>
      </p:pic>
      <p:sp>
        <p:nvSpPr>
          <p:cNvPr id="15" name="Rectángulo 14">
            <a:extLst>
              <a:ext uri="{FF2B5EF4-FFF2-40B4-BE49-F238E27FC236}">
                <a16:creationId xmlns:a16="http://schemas.microsoft.com/office/drawing/2014/main" id="{FC72862F-0C9A-AE4E-AC4A-44DA0D5B9C30}"/>
              </a:ext>
            </a:extLst>
          </p:cNvPr>
          <p:cNvSpPr/>
          <p:nvPr/>
        </p:nvSpPr>
        <p:spPr>
          <a:xfrm>
            <a:off x="9637486" y="1647373"/>
            <a:ext cx="2213524" cy="8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Rectángulo 15">
            <a:extLst>
              <a:ext uri="{FF2B5EF4-FFF2-40B4-BE49-F238E27FC236}">
                <a16:creationId xmlns:a16="http://schemas.microsoft.com/office/drawing/2014/main" id="{595D8A51-1477-2346-B34A-966848A6FF1C}"/>
              </a:ext>
            </a:extLst>
          </p:cNvPr>
          <p:cNvSpPr/>
          <p:nvPr/>
        </p:nvSpPr>
        <p:spPr>
          <a:xfrm>
            <a:off x="6883980" y="1912257"/>
            <a:ext cx="736020" cy="177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990722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2C6A7F90-0A0F-834E-B515-79D3B6E05D89}"/>
              </a:ext>
            </a:extLst>
          </p:cNvPr>
          <p:cNvPicPr>
            <a:picLocks noGrp="1" noChangeAspect="1"/>
          </p:cNvPicPr>
          <p:nvPr>
            <p:ph idx="1"/>
          </p:nvPr>
        </p:nvPicPr>
        <p:blipFill>
          <a:blip r:embed="rId2"/>
          <a:stretch>
            <a:fillRect/>
          </a:stretch>
        </p:blipFill>
        <p:spPr>
          <a:xfrm>
            <a:off x="643467" y="1867058"/>
            <a:ext cx="5294716" cy="3123881"/>
          </a:xfrm>
          <a:prstGeom prst="rect">
            <a:avLst/>
          </a:prstGeom>
        </p:spPr>
      </p:pic>
      <p:cxnSp>
        <p:nvCxnSpPr>
          <p:cNvPr id="16" name="Straight Connector 15">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C50EEC77-DB27-E544-A7BA-5F562764927D}"/>
              </a:ext>
            </a:extLst>
          </p:cNvPr>
          <p:cNvPicPr>
            <a:picLocks noChangeAspect="1"/>
          </p:cNvPicPr>
          <p:nvPr/>
        </p:nvPicPr>
        <p:blipFill>
          <a:blip r:embed="rId3"/>
          <a:stretch>
            <a:fillRect/>
          </a:stretch>
        </p:blipFill>
        <p:spPr>
          <a:xfrm>
            <a:off x="6253818" y="1350825"/>
            <a:ext cx="5294715" cy="4156349"/>
          </a:xfrm>
          <a:prstGeom prst="rect">
            <a:avLst/>
          </a:prstGeom>
        </p:spPr>
      </p:pic>
      <p:sp>
        <p:nvSpPr>
          <p:cNvPr id="8" name="Rectángulo 7">
            <a:extLst>
              <a:ext uri="{FF2B5EF4-FFF2-40B4-BE49-F238E27FC236}">
                <a16:creationId xmlns:a16="http://schemas.microsoft.com/office/drawing/2014/main" id="{C42CD9B1-440B-844D-A03E-42E87A0C1A98}"/>
              </a:ext>
            </a:extLst>
          </p:cNvPr>
          <p:cNvSpPr/>
          <p:nvPr/>
        </p:nvSpPr>
        <p:spPr>
          <a:xfrm>
            <a:off x="6466113" y="3189515"/>
            <a:ext cx="4985657" cy="163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Rectángulo 12">
            <a:extLst>
              <a:ext uri="{FF2B5EF4-FFF2-40B4-BE49-F238E27FC236}">
                <a16:creationId xmlns:a16="http://schemas.microsoft.com/office/drawing/2014/main" id="{75005504-8350-0741-94B4-A27333F95CCD}"/>
              </a:ext>
            </a:extLst>
          </p:cNvPr>
          <p:cNvSpPr/>
          <p:nvPr/>
        </p:nvSpPr>
        <p:spPr>
          <a:xfrm>
            <a:off x="6404645" y="3450769"/>
            <a:ext cx="3719069" cy="163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Rectángulo 14">
            <a:extLst>
              <a:ext uri="{FF2B5EF4-FFF2-40B4-BE49-F238E27FC236}">
                <a16:creationId xmlns:a16="http://schemas.microsoft.com/office/drawing/2014/main" id="{1F3BEC97-90BA-164D-A9C2-6E78B7666740}"/>
              </a:ext>
            </a:extLst>
          </p:cNvPr>
          <p:cNvSpPr/>
          <p:nvPr/>
        </p:nvSpPr>
        <p:spPr>
          <a:xfrm>
            <a:off x="6694715" y="4739799"/>
            <a:ext cx="1763486" cy="163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Rectángulo 16">
            <a:extLst>
              <a:ext uri="{FF2B5EF4-FFF2-40B4-BE49-F238E27FC236}">
                <a16:creationId xmlns:a16="http://schemas.microsoft.com/office/drawing/2014/main" id="{018433EA-D4F8-AF42-A735-BEED3FCC1C41}"/>
              </a:ext>
            </a:extLst>
          </p:cNvPr>
          <p:cNvSpPr/>
          <p:nvPr/>
        </p:nvSpPr>
        <p:spPr>
          <a:xfrm>
            <a:off x="4472893" y="543619"/>
            <a:ext cx="1465290" cy="1323439"/>
          </a:xfrm>
          <a:prstGeom prst="rect">
            <a:avLst/>
          </a:prstGeom>
          <a:noFill/>
        </p:spPr>
        <p:txBody>
          <a:bodyPr wrap="square" lIns="91440" tIns="45720" rIns="91440" bIns="45720">
            <a:spAutoFit/>
          </a:bodyPr>
          <a:lstStyle/>
          <a:p>
            <a:pPr algn="ctr"/>
            <a:r>
              <a:rPr lang="es-MX"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2</a:t>
            </a:r>
            <a:endParaRPr lang="es-MX" sz="8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740016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E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63052619-AD05-1140-ABA3-93CCEC096B2A}"/>
              </a:ext>
            </a:extLst>
          </p:cNvPr>
          <p:cNvPicPr>
            <a:picLocks noGrp="1" noChangeAspect="1"/>
          </p:cNvPicPr>
          <p:nvPr>
            <p:ph idx="1"/>
          </p:nvPr>
        </p:nvPicPr>
        <p:blipFill>
          <a:blip r:embed="rId2"/>
          <a:stretch>
            <a:fillRect/>
          </a:stretch>
        </p:blipFill>
        <p:spPr>
          <a:xfrm>
            <a:off x="3839718" y="643467"/>
            <a:ext cx="4512563" cy="5571066"/>
          </a:xfrm>
          <a:prstGeom prst="rect">
            <a:avLst/>
          </a:prstGeom>
        </p:spPr>
      </p:pic>
      <p:sp>
        <p:nvSpPr>
          <p:cNvPr id="6" name="Rectángulo 5">
            <a:extLst>
              <a:ext uri="{FF2B5EF4-FFF2-40B4-BE49-F238E27FC236}">
                <a16:creationId xmlns:a16="http://schemas.microsoft.com/office/drawing/2014/main" id="{63F32667-AF48-5041-9952-8BD94B86C6FE}"/>
              </a:ext>
            </a:extLst>
          </p:cNvPr>
          <p:cNvSpPr/>
          <p:nvPr/>
        </p:nvSpPr>
        <p:spPr>
          <a:xfrm>
            <a:off x="5900057" y="1001486"/>
            <a:ext cx="1088572" cy="1088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ángulo 6">
            <a:extLst>
              <a:ext uri="{FF2B5EF4-FFF2-40B4-BE49-F238E27FC236}">
                <a16:creationId xmlns:a16="http://schemas.microsoft.com/office/drawing/2014/main" id="{1FDFFB3F-E0C8-1B47-84E2-43306D70426E}"/>
              </a:ext>
            </a:extLst>
          </p:cNvPr>
          <p:cNvSpPr/>
          <p:nvPr/>
        </p:nvSpPr>
        <p:spPr>
          <a:xfrm>
            <a:off x="4517571" y="1415143"/>
            <a:ext cx="968829" cy="141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Rectángulo 7">
            <a:extLst>
              <a:ext uri="{FF2B5EF4-FFF2-40B4-BE49-F238E27FC236}">
                <a16:creationId xmlns:a16="http://schemas.microsoft.com/office/drawing/2014/main" id="{348635F1-B372-3142-BC2C-76B455E81125}"/>
              </a:ext>
            </a:extLst>
          </p:cNvPr>
          <p:cNvSpPr/>
          <p:nvPr/>
        </p:nvSpPr>
        <p:spPr>
          <a:xfrm>
            <a:off x="5627914" y="3429000"/>
            <a:ext cx="1012372" cy="97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Rectángulo 8">
            <a:extLst>
              <a:ext uri="{FF2B5EF4-FFF2-40B4-BE49-F238E27FC236}">
                <a16:creationId xmlns:a16="http://schemas.microsoft.com/office/drawing/2014/main" id="{AE19581E-A0A2-8B4B-BBD8-7CB6B51DBF3C}"/>
              </a:ext>
            </a:extLst>
          </p:cNvPr>
          <p:cNvSpPr/>
          <p:nvPr/>
        </p:nvSpPr>
        <p:spPr>
          <a:xfrm>
            <a:off x="6096000" y="4071257"/>
            <a:ext cx="892629" cy="1306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Rectángulo 10">
            <a:extLst>
              <a:ext uri="{FF2B5EF4-FFF2-40B4-BE49-F238E27FC236}">
                <a16:creationId xmlns:a16="http://schemas.microsoft.com/office/drawing/2014/main" id="{FC668F28-1290-C647-9CAB-0B78B228F635}"/>
              </a:ext>
            </a:extLst>
          </p:cNvPr>
          <p:cNvSpPr/>
          <p:nvPr/>
        </p:nvSpPr>
        <p:spPr>
          <a:xfrm>
            <a:off x="6444343" y="4953000"/>
            <a:ext cx="1752600" cy="97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Rectángulo 12">
            <a:extLst>
              <a:ext uri="{FF2B5EF4-FFF2-40B4-BE49-F238E27FC236}">
                <a16:creationId xmlns:a16="http://schemas.microsoft.com/office/drawing/2014/main" id="{2218E5B6-EEF1-C44D-ADA1-F1B2DAFD1326}"/>
              </a:ext>
            </a:extLst>
          </p:cNvPr>
          <p:cNvSpPr/>
          <p:nvPr/>
        </p:nvSpPr>
        <p:spPr>
          <a:xfrm>
            <a:off x="4082143" y="5170714"/>
            <a:ext cx="576943" cy="1306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283693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9DDDDF6-5639-0043-9D66-B04B92F25F68}"/>
              </a:ext>
            </a:extLst>
          </p:cNvPr>
          <p:cNvSpPr>
            <a:spLocks noGrp="1"/>
          </p:cNvSpPr>
          <p:nvPr>
            <p:ph type="title"/>
          </p:nvPr>
        </p:nvSpPr>
        <p:spPr>
          <a:xfrm>
            <a:off x="645065" y="1463040"/>
            <a:ext cx="3935648" cy="2690949"/>
          </a:xfrm>
        </p:spPr>
        <p:txBody>
          <a:bodyPr anchor="t">
            <a:normAutofit/>
          </a:bodyPr>
          <a:lstStyle/>
          <a:p>
            <a:r>
              <a:rPr lang="es-ES_tradnl" b="1" i="1" dirty="0"/>
              <a:t>Utilidad de la iniciativa para los destinatarios</a:t>
            </a:r>
            <a:endParaRPr lang="es-AR" dirty="0"/>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4C8FBCE-477B-EB40-83B0-A71373A6951A}"/>
              </a:ext>
            </a:extLst>
          </p:cNvPr>
          <p:cNvSpPr>
            <a:spLocks noGrp="1"/>
          </p:cNvSpPr>
          <p:nvPr>
            <p:ph idx="1"/>
          </p:nvPr>
        </p:nvSpPr>
        <p:spPr>
          <a:xfrm>
            <a:off x="5343374" y="784336"/>
            <a:ext cx="6064899" cy="5288692"/>
          </a:xfrm>
        </p:spPr>
        <p:txBody>
          <a:bodyPr anchor="t">
            <a:normAutofit/>
          </a:bodyPr>
          <a:lstStyle/>
          <a:p>
            <a:pPr algn="just"/>
            <a:r>
              <a:rPr lang="es-ES_tradnl" sz="2400" dirty="0"/>
              <a:t>Entre los aspectos positivos, se destaca la buena recepción que la práctica tiene, en especial entre las partes, abogados, peritos y mediadores, quienes se benefician con la rápida solución de cuestiones sumamente relevantes, a saber: </a:t>
            </a:r>
          </a:p>
          <a:p>
            <a:pPr lvl="1" algn="just"/>
            <a:r>
              <a:rPr lang="es-ES_tradnl" dirty="0">
                <a:solidFill>
                  <a:schemeClr val="tx1">
                    <a:lumMod val="65000"/>
                    <a:lumOff val="35000"/>
                  </a:schemeClr>
                </a:solidFill>
              </a:rPr>
              <a:t>La pronta determinación de la liquidación final, </a:t>
            </a:r>
          </a:p>
          <a:p>
            <a:pPr lvl="1" algn="just"/>
            <a:r>
              <a:rPr lang="es-ES_tradnl" dirty="0">
                <a:solidFill>
                  <a:schemeClr val="tx1">
                    <a:lumMod val="65000"/>
                    <a:lumOff val="35000"/>
                  </a:schemeClr>
                </a:solidFill>
              </a:rPr>
              <a:t>El modo de pago de la condena, </a:t>
            </a:r>
          </a:p>
          <a:p>
            <a:pPr lvl="1" algn="just"/>
            <a:r>
              <a:rPr lang="es-ES_tradnl" dirty="0">
                <a:solidFill>
                  <a:schemeClr val="tx1">
                    <a:lumMod val="65000"/>
                    <a:lumOff val="35000"/>
                  </a:schemeClr>
                </a:solidFill>
              </a:rPr>
              <a:t>La fijación de honorarios, </a:t>
            </a:r>
          </a:p>
          <a:p>
            <a:pPr lvl="1" algn="just"/>
            <a:r>
              <a:rPr lang="es-ES_tradnl" dirty="0">
                <a:solidFill>
                  <a:schemeClr val="tx1">
                    <a:lumMod val="65000"/>
                    <a:lumOff val="35000"/>
                  </a:schemeClr>
                </a:solidFill>
              </a:rPr>
              <a:t>Las notificaciones en el mismo acto, </a:t>
            </a:r>
          </a:p>
          <a:p>
            <a:pPr lvl="1" algn="just"/>
            <a:r>
              <a:rPr lang="es-ES_tradnl" dirty="0">
                <a:solidFill>
                  <a:schemeClr val="tx1">
                    <a:lumMod val="65000"/>
                    <a:lumOff val="35000"/>
                  </a:schemeClr>
                </a:solidFill>
              </a:rPr>
              <a:t>El acortamiento de trámites recursivos y la depuración de planteos, </a:t>
            </a:r>
          </a:p>
          <a:p>
            <a:pPr lvl="1" algn="just"/>
            <a:r>
              <a:rPr lang="es-ES_tradnl" dirty="0">
                <a:solidFill>
                  <a:schemeClr val="tx1">
                    <a:lumMod val="65000"/>
                    <a:lumOff val="35000"/>
                  </a:schemeClr>
                </a:solidFill>
              </a:rPr>
              <a:t>La prevención de futuras incidencias.</a:t>
            </a:r>
            <a:endParaRPr lang="es-AR" dirty="0">
              <a:solidFill>
                <a:schemeClr val="tx1">
                  <a:lumMod val="65000"/>
                  <a:lumOff val="35000"/>
                </a:schemeClr>
              </a:solidFill>
            </a:endParaRPr>
          </a:p>
          <a:p>
            <a:pPr algn="just"/>
            <a:endParaRPr lang="es-AR" sz="2400" dirty="0"/>
          </a:p>
        </p:txBody>
      </p:sp>
    </p:spTree>
    <p:extLst>
      <p:ext uri="{BB962C8B-B14F-4D97-AF65-F5344CB8AC3E}">
        <p14:creationId xmlns:p14="http://schemas.microsoft.com/office/powerpoint/2010/main" val="1103138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Marcador de contenido 2">
            <a:extLst>
              <a:ext uri="{FF2B5EF4-FFF2-40B4-BE49-F238E27FC236}">
                <a16:creationId xmlns:a16="http://schemas.microsoft.com/office/drawing/2014/main" id="{97FD52C8-6D3B-4133-ABC4-4806B121C019}"/>
              </a:ext>
            </a:extLst>
          </p:cNvPr>
          <p:cNvGraphicFramePr>
            <a:graphicFrameLocks noGrp="1"/>
          </p:cNvGraphicFramePr>
          <p:nvPr>
            <p:ph idx="1"/>
            <p:extLst>
              <p:ext uri="{D42A27DB-BD31-4B8C-83A1-F6EECF244321}">
                <p14:modId xmlns:p14="http://schemas.microsoft.com/office/powerpoint/2010/main" val="3386794091"/>
              </p:ext>
            </p:extLst>
          </p:nvPr>
        </p:nvGraphicFramePr>
        <p:xfrm>
          <a:off x="838200" y="543697"/>
          <a:ext cx="10515600" cy="56332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8486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6AF9E9-EEB9-874E-8BE1-85921A81CC62}"/>
              </a:ext>
            </a:extLst>
          </p:cNvPr>
          <p:cNvSpPr>
            <a:spLocks noGrp="1"/>
          </p:cNvSpPr>
          <p:nvPr>
            <p:ph type="title"/>
          </p:nvPr>
        </p:nvSpPr>
        <p:spPr>
          <a:xfrm>
            <a:off x="836675" y="18645"/>
            <a:ext cx="10515600" cy="1133499"/>
          </a:xfrm>
        </p:spPr>
        <p:txBody>
          <a:bodyPr>
            <a:normAutofit/>
          </a:bodyPr>
          <a:lstStyle/>
          <a:p>
            <a:pPr algn="ctr"/>
            <a:r>
              <a:rPr lang="es-AR" dirty="0"/>
              <a:t>¿Qué resultados pueden esperarse?</a:t>
            </a:r>
          </a:p>
        </p:txBody>
      </p:sp>
      <p:graphicFrame>
        <p:nvGraphicFramePr>
          <p:cNvPr id="22" name="Marcador de contenido 2">
            <a:extLst>
              <a:ext uri="{FF2B5EF4-FFF2-40B4-BE49-F238E27FC236}">
                <a16:creationId xmlns:a16="http://schemas.microsoft.com/office/drawing/2014/main" id="{4BFB072D-BFDE-4990-9240-38ACCC24DBD5}"/>
              </a:ext>
            </a:extLst>
          </p:cNvPr>
          <p:cNvGraphicFramePr>
            <a:graphicFrameLocks noGrp="1"/>
          </p:cNvGraphicFramePr>
          <p:nvPr>
            <p:ph idx="1"/>
            <p:extLst>
              <p:ext uri="{D42A27DB-BD31-4B8C-83A1-F6EECF244321}">
                <p14:modId xmlns:p14="http://schemas.microsoft.com/office/powerpoint/2010/main" val="1448289191"/>
              </p:ext>
            </p:extLst>
          </p:nvPr>
        </p:nvGraphicFramePr>
        <p:xfrm>
          <a:off x="838200" y="936171"/>
          <a:ext cx="10515600" cy="5519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2796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Marcador de contenido 10">
            <a:extLst>
              <a:ext uri="{FF2B5EF4-FFF2-40B4-BE49-F238E27FC236}">
                <a16:creationId xmlns:a16="http://schemas.microsoft.com/office/drawing/2014/main" id="{CB6F2914-4A48-0F4C-B78E-D9CB0CD41DC8}"/>
              </a:ext>
            </a:extLst>
          </p:cNvPr>
          <p:cNvGraphicFramePr>
            <a:graphicFrameLocks noGrp="1"/>
          </p:cNvGraphicFramePr>
          <p:nvPr>
            <p:ph idx="1"/>
            <p:extLst>
              <p:ext uri="{D42A27DB-BD31-4B8C-83A1-F6EECF244321}">
                <p14:modId xmlns:p14="http://schemas.microsoft.com/office/powerpoint/2010/main" val="3101327421"/>
              </p:ext>
            </p:extLst>
          </p:nvPr>
        </p:nvGraphicFramePr>
        <p:xfrm>
          <a:off x="838200" y="593124"/>
          <a:ext cx="10515600" cy="5588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3856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2">
            <a:extLst>
              <a:ext uri="{FF2B5EF4-FFF2-40B4-BE49-F238E27FC236}">
                <a16:creationId xmlns:a16="http://schemas.microsoft.com/office/drawing/2014/main" id="{6364835C-CDB4-4FFE-8E7F-122FEFCFFF96}"/>
              </a:ext>
            </a:extLst>
          </p:cNvPr>
          <p:cNvGraphicFramePr>
            <a:graphicFrameLocks noGrp="1"/>
          </p:cNvGraphicFramePr>
          <p:nvPr>
            <p:ph idx="1"/>
            <p:extLst>
              <p:ext uri="{D42A27DB-BD31-4B8C-83A1-F6EECF244321}">
                <p14:modId xmlns:p14="http://schemas.microsoft.com/office/powerpoint/2010/main" val="2867832171"/>
              </p:ext>
            </p:extLst>
          </p:nvPr>
        </p:nvGraphicFramePr>
        <p:xfrm>
          <a:off x="775386" y="426308"/>
          <a:ext cx="10641227" cy="6005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5974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B743BC-A8D0-834E-B05C-5047599FEA17}"/>
              </a:ext>
            </a:extLst>
          </p:cNvPr>
          <p:cNvSpPr>
            <a:spLocks noGrp="1"/>
          </p:cNvSpPr>
          <p:nvPr>
            <p:ph type="title"/>
          </p:nvPr>
        </p:nvSpPr>
        <p:spPr>
          <a:xfrm>
            <a:off x="838200" y="551994"/>
            <a:ext cx="10515600" cy="751574"/>
          </a:xfrm>
        </p:spPr>
        <p:txBody>
          <a:bodyPr>
            <a:normAutofit fontScale="90000"/>
          </a:bodyPr>
          <a:lstStyle/>
          <a:p>
            <a:r>
              <a:rPr lang="es-AR" dirty="0"/>
              <a:t>Pasos del </a:t>
            </a:r>
            <a:r>
              <a:rPr lang="es-AR" b="1" dirty="0"/>
              <a:t>sistema </a:t>
            </a:r>
            <a:br>
              <a:rPr lang="es-AR" b="1" dirty="0"/>
            </a:br>
            <a:r>
              <a:rPr lang="es-AR" b="1" dirty="0"/>
              <a:t>simplificado</a:t>
            </a:r>
          </a:p>
        </p:txBody>
      </p:sp>
      <p:graphicFrame>
        <p:nvGraphicFramePr>
          <p:cNvPr id="10" name="Marcador de contenido 9">
            <a:extLst>
              <a:ext uri="{FF2B5EF4-FFF2-40B4-BE49-F238E27FC236}">
                <a16:creationId xmlns:a16="http://schemas.microsoft.com/office/drawing/2014/main" id="{A8300CF2-3CA8-734D-8818-9895A381A4C8}"/>
              </a:ext>
            </a:extLst>
          </p:cNvPr>
          <p:cNvGraphicFramePr>
            <a:graphicFrameLocks noGrp="1"/>
          </p:cNvGraphicFramePr>
          <p:nvPr>
            <p:ph idx="1"/>
            <p:extLst>
              <p:ext uri="{D42A27DB-BD31-4B8C-83A1-F6EECF244321}">
                <p14:modId xmlns:p14="http://schemas.microsoft.com/office/powerpoint/2010/main" val="2720496380"/>
              </p:ext>
            </p:extLst>
          </p:nvPr>
        </p:nvGraphicFramePr>
        <p:xfrm>
          <a:off x="838200" y="305250"/>
          <a:ext cx="10900719" cy="5078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3814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Marcador de contenido 3">
            <a:extLst>
              <a:ext uri="{FF2B5EF4-FFF2-40B4-BE49-F238E27FC236}">
                <a16:creationId xmlns:a16="http://schemas.microsoft.com/office/drawing/2014/main" id="{F09652CF-32FF-DF4C-8AE5-B7EB2FDB14CF}"/>
              </a:ext>
            </a:extLst>
          </p:cNvPr>
          <p:cNvGraphicFramePr>
            <a:graphicFrameLocks noGrp="1"/>
          </p:cNvGraphicFramePr>
          <p:nvPr>
            <p:ph idx="1"/>
            <p:extLst>
              <p:ext uri="{D42A27DB-BD31-4B8C-83A1-F6EECF244321}">
                <p14:modId xmlns:p14="http://schemas.microsoft.com/office/powerpoint/2010/main" val="1242678320"/>
              </p:ext>
            </p:extLst>
          </p:nvPr>
        </p:nvGraphicFramePr>
        <p:xfrm>
          <a:off x="531341" y="321275"/>
          <a:ext cx="10972800" cy="5770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ángulo 6">
            <a:extLst>
              <a:ext uri="{FF2B5EF4-FFF2-40B4-BE49-F238E27FC236}">
                <a16:creationId xmlns:a16="http://schemas.microsoft.com/office/drawing/2014/main" id="{6B312617-4C22-CD4E-AEAB-8AE5D7E572A8}"/>
              </a:ext>
            </a:extLst>
          </p:cNvPr>
          <p:cNvSpPr/>
          <p:nvPr/>
        </p:nvSpPr>
        <p:spPr>
          <a:xfrm>
            <a:off x="4125873" y="960862"/>
            <a:ext cx="1320619" cy="1600438"/>
          </a:xfrm>
          <a:prstGeom prst="rect">
            <a:avLst/>
          </a:prstGeom>
          <a:noFill/>
        </p:spPr>
        <p:txBody>
          <a:bodyPr wrap="none" lIns="91440" tIns="45720" rIns="91440" bIns="45720">
            <a:spAutoFit/>
          </a:bodyPr>
          <a:lstStyle/>
          <a:p>
            <a:pPr algn="ctr"/>
            <a:r>
              <a:rPr lang="es-MX" sz="6600" b="1" cap="none" spc="50" dirty="0">
                <a:ln w="9525" cmpd="sng">
                  <a:solidFill>
                    <a:schemeClr val="accent1"/>
                  </a:solidFill>
                  <a:prstDash val="solid"/>
                </a:ln>
                <a:solidFill>
                  <a:srgbClr val="70AD47">
                    <a:tint val="1000"/>
                  </a:srgbClr>
                </a:solidFill>
                <a:effectLst>
                  <a:glow rad="38100">
                    <a:schemeClr val="accent1">
                      <a:alpha val="40000"/>
                    </a:schemeClr>
                  </a:glow>
                </a:effectLst>
              </a:rPr>
              <a:t>19</a:t>
            </a:r>
          </a:p>
          <a:p>
            <a:pPr algn="ctr"/>
            <a:r>
              <a:rPr lang="es-MX" sz="3200" b="1" cap="none" spc="50" dirty="0">
                <a:ln w="9525" cmpd="sng">
                  <a:solidFill>
                    <a:schemeClr val="accent1"/>
                  </a:solidFill>
                  <a:prstDash val="solid"/>
                </a:ln>
                <a:solidFill>
                  <a:srgbClr val="70AD47">
                    <a:tint val="1000"/>
                  </a:srgbClr>
                </a:solidFill>
                <a:effectLst>
                  <a:glow rad="38100">
                    <a:schemeClr val="accent1">
                      <a:alpha val="40000"/>
                    </a:schemeClr>
                  </a:glow>
                </a:effectLst>
              </a:rPr>
              <a:t>PASOS</a:t>
            </a:r>
          </a:p>
        </p:txBody>
      </p:sp>
      <p:sp>
        <p:nvSpPr>
          <p:cNvPr id="10" name="Rectángulo 9">
            <a:extLst>
              <a:ext uri="{FF2B5EF4-FFF2-40B4-BE49-F238E27FC236}">
                <a16:creationId xmlns:a16="http://schemas.microsoft.com/office/drawing/2014/main" id="{90E3F9EB-A6EA-FC49-8C06-B0908187AC4D}"/>
              </a:ext>
            </a:extLst>
          </p:cNvPr>
          <p:cNvSpPr/>
          <p:nvPr/>
        </p:nvSpPr>
        <p:spPr>
          <a:xfrm>
            <a:off x="7861733" y="2432555"/>
            <a:ext cx="1320618" cy="1600438"/>
          </a:xfrm>
          <a:prstGeom prst="rect">
            <a:avLst/>
          </a:prstGeom>
          <a:noFill/>
        </p:spPr>
        <p:txBody>
          <a:bodyPr wrap="none" lIns="91440" tIns="45720" rIns="91440" bIns="45720">
            <a:spAutoFit/>
          </a:bodyPr>
          <a:lstStyle/>
          <a:p>
            <a:pPr algn="ctr"/>
            <a:r>
              <a:rPr lang="es-MX" sz="6600" b="1" cap="none" spc="50" dirty="0">
                <a:ln w="9525" cmpd="sng">
                  <a:solidFill>
                    <a:schemeClr val="accent1"/>
                  </a:solidFill>
                  <a:prstDash val="solid"/>
                </a:ln>
                <a:solidFill>
                  <a:srgbClr val="70AD47">
                    <a:tint val="1000"/>
                  </a:srgbClr>
                </a:solidFill>
                <a:effectLst>
                  <a:glow rad="38100">
                    <a:schemeClr val="accent1">
                      <a:alpha val="40000"/>
                    </a:schemeClr>
                  </a:glow>
                </a:effectLst>
              </a:rPr>
              <a:t>3</a:t>
            </a:r>
            <a:r>
              <a:rPr lang="es-MX"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 </a:t>
            </a:r>
          </a:p>
          <a:p>
            <a:pPr algn="ctr"/>
            <a:r>
              <a:rPr lang="es-MX" sz="3200" b="1" cap="none" spc="50" dirty="0">
                <a:ln w="9525" cmpd="sng">
                  <a:solidFill>
                    <a:schemeClr val="accent1"/>
                  </a:solidFill>
                  <a:prstDash val="solid"/>
                </a:ln>
                <a:solidFill>
                  <a:srgbClr val="70AD47">
                    <a:tint val="1000"/>
                  </a:srgbClr>
                </a:solidFill>
                <a:effectLst>
                  <a:glow rad="38100">
                    <a:schemeClr val="accent1">
                      <a:alpha val="40000"/>
                    </a:schemeClr>
                  </a:glow>
                </a:effectLst>
              </a:rPr>
              <a:t>PASOS</a:t>
            </a:r>
          </a:p>
        </p:txBody>
      </p:sp>
    </p:spTree>
    <p:extLst>
      <p:ext uri="{BB962C8B-B14F-4D97-AF65-F5344CB8AC3E}">
        <p14:creationId xmlns:p14="http://schemas.microsoft.com/office/powerpoint/2010/main" val="3130193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E52985E-2553-471E-82AA-5ED7A3298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3308" y="352931"/>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C0ED3E43-71C7-1042-8B5A-B3D076ED225E}"/>
              </a:ext>
            </a:extLst>
          </p:cNvPr>
          <p:cNvSpPr>
            <a:spLocks noGrp="1"/>
          </p:cNvSpPr>
          <p:nvPr>
            <p:ph type="title"/>
          </p:nvPr>
        </p:nvSpPr>
        <p:spPr>
          <a:xfrm>
            <a:off x="649270" y="506727"/>
            <a:ext cx="3885141" cy="1526741"/>
          </a:xfrm>
        </p:spPr>
        <p:txBody>
          <a:bodyPr>
            <a:normAutofit/>
          </a:bodyPr>
          <a:lstStyle/>
          <a:p>
            <a:pPr algn="r"/>
            <a:r>
              <a:rPr lang="es-AR" sz="3000" dirty="0">
                <a:solidFill>
                  <a:schemeClr val="bg1"/>
                </a:solidFill>
              </a:rPr>
              <a:t>Certificación del </a:t>
            </a:r>
            <a:r>
              <a:rPr lang="es-AR" sz="3000" b="1" dirty="0">
                <a:solidFill>
                  <a:schemeClr val="bg1"/>
                </a:solidFill>
              </a:rPr>
              <a:t>Banco de Buenas Prácticas</a:t>
            </a:r>
          </a:p>
        </p:txBody>
      </p:sp>
      <p:cxnSp>
        <p:nvCxnSpPr>
          <p:cNvPr id="27" name="Straight Connector 26">
            <a:extLst>
              <a:ext uri="{FF2B5EF4-FFF2-40B4-BE49-F238E27FC236}">
                <a16:creationId xmlns:a16="http://schemas.microsoft.com/office/drawing/2014/main" id="{DAE3ABC6-4042-4293-A7DF-F01181363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39873" y="580963"/>
            <a:ext cx="0" cy="137160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A1D0B5A-0987-E640-8094-1595B3B19BB9}"/>
              </a:ext>
            </a:extLst>
          </p:cNvPr>
          <p:cNvSpPr>
            <a:spLocks noGrp="1"/>
          </p:cNvSpPr>
          <p:nvPr>
            <p:ph idx="1"/>
          </p:nvPr>
        </p:nvSpPr>
        <p:spPr>
          <a:xfrm>
            <a:off x="4945336" y="506727"/>
            <a:ext cx="6609921" cy="1526741"/>
          </a:xfrm>
        </p:spPr>
        <p:txBody>
          <a:bodyPr anchor="ctr">
            <a:normAutofit/>
          </a:bodyPr>
          <a:lstStyle/>
          <a:p>
            <a:pPr marL="0" indent="0" algn="just">
              <a:buNone/>
            </a:pPr>
            <a:r>
              <a:rPr lang="es-AR" sz="2200" dirty="0">
                <a:solidFill>
                  <a:schemeClr val="bg1"/>
                </a:solidFill>
              </a:rPr>
              <a:t>La iniciativa del Juzgado Civil y Comercial Nº 3 de Mar del Plata fue certificada en diciembre de 2018 por el Banco de Buenos Prácticas de Gestión Judicial de la Suprema Corte de Justicia</a:t>
            </a:r>
          </a:p>
        </p:txBody>
      </p:sp>
      <p:pic>
        <p:nvPicPr>
          <p:cNvPr id="5" name="Imagen 4">
            <a:extLst>
              <a:ext uri="{FF2B5EF4-FFF2-40B4-BE49-F238E27FC236}">
                <a16:creationId xmlns:a16="http://schemas.microsoft.com/office/drawing/2014/main" id="{2182D7E4-380A-C244-A8DC-28AF1A74551E}"/>
              </a:ext>
            </a:extLst>
          </p:cNvPr>
          <p:cNvPicPr>
            <a:picLocks noChangeAspect="1"/>
          </p:cNvPicPr>
          <p:nvPr/>
        </p:nvPicPr>
        <p:blipFill>
          <a:blip r:embed="rId2"/>
          <a:stretch>
            <a:fillRect/>
          </a:stretch>
        </p:blipFill>
        <p:spPr>
          <a:xfrm>
            <a:off x="393308" y="3170343"/>
            <a:ext cx="7768259" cy="2291637"/>
          </a:xfrm>
          <a:prstGeom prst="rect">
            <a:avLst/>
          </a:prstGeom>
        </p:spPr>
      </p:pic>
      <p:pic>
        <p:nvPicPr>
          <p:cNvPr id="7" name="Imagen 6">
            <a:extLst>
              <a:ext uri="{FF2B5EF4-FFF2-40B4-BE49-F238E27FC236}">
                <a16:creationId xmlns:a16="http://schemas.microsoft.com/office/drawing/2014/main" id="{A4122E73-6D07-5943-8AB4-4E4DF9F66A68}"/>
              </a:ext>
            </a:extLst>
          </p:cNvPr>
          <p:cNvPicPr>
            <a:picLocks noChangeAspect="1"/>
          </p:cNvPicPr>
          <p:nvPr/>
        </p:nvPicPr>
        <p:blipFill>
          <a:blip r:embed="rId3"/>
          <a:stretch>
            <a:fillRect/>
          </a:stretch>
        </p:blipFill>
        <p:spPr>
          <a:xfrm>
            <a:off x="8250296" y="2602182"/>
            <a:ext cx="3883575" cy="3427960"/>
          </a:xfrm>
          <a:prstGeom prst="rect">
            <a:avLst/>
          </a:prstGeom>
        </p:spPr>
      </p:pic>
    </p:spTree>
    <p:extLst>
      <p:ext uri="{BB962C8B-B14F-4D97-AF65-F5344CB8AC3E}">
        <p14:creationId xmlns:p14="http://schemas.microsoft.com/office/powerpoint/2010/main" val="16721838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B755DB-602E-0D4B-8CCB-298DB7266B99}"/>
              </a:ext>
            </a:extLst>
          </p:cNvPr>
          <p:cNvSpPr>
            <a:spLocks noGrp="1"/>
          </p:cNvSpPr>
          <p:nvPr>
            <p:ph type="title"/>
          </p:nvPr>
        </p:nvSpPr>
        <p:spPr>
          <a:xfrm>
            <a:off x="5760562" y="105340"/>
            <a:ext cx="5314536" cy="1325563"/>
          </a:xfrm>
        </p:spPr>
        <p:txBody>
          <a:bodyPr>
            <a:normAutofit/>
          </a:bodyPr>
          <a:lstStyle/>
          <a:p>
            <a:r>
              <a:rPr lang="es-AR" sz="3700" dirty="0"/>
              <a:t>Ponderaciones </a:t>
            </a:r>
            <a:r>
              <a:rPr lang="es-AR" sz="3700" b="1" dirty="0"/>
              <a:t>destacadas</a:t>
            </a:r>
            <a:r>
              <a:rPr lang="es-AR" sz="3700" dirty="0"/>
              <a:t> de la experiencia</a:t>
            </a:r>
          </a:p>
        </p:txBody>
      </p:sp>
      <p:sp>
        <p:nvSpPr>
          <p:cNvPr id="25" name="Freeform: Shape 24">
            <a:extLst>
              <a:ext uri="{FF2B5EF4-FFF2-40B4-BE49-F238E27FC236}">
                <a16:creationId xmlns:a16="http://schemas.microsoft.com/office/drawing/2014/main" id="{E0D60ECE-8986-45DC-B7FE-EC7699B46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96964194-5878-40D2-8EC0-DDC58387F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Imagen 10">
            <a:extLst>
              <a:ext uri="{FF2B5EF4-FFF2-40B4-BE49-F238E27FC236}">
                <a16:creationId xmlns:a16="http://schemas.microsoft.com/office/drawing/2014/main" id="{FE8FFABC-0720-1248-B5BA-30945BF60A36}"/>
              </a:ext>
            </a:extLst>
          </p:cNvPr>
          <p:cNvPicPr>
            <a:picLocks noChangeAspect="1"/>
          </p:cNvPicPr>
          <p:nvPr/>
        </p:nvPicPr>
        <p:blipFill>
          <a:blip r:embed="rId2"/>
          <a:stretch>
            <a:fillRect/>
          </a:stretch>
        </p:blipFill>
        <p:spPr>
          <a:xfrm>
            <a:off x="321733" y="768122"/>
            <a:ext cx="3835488" cy="3385514"/>
          </a:xfrm>
          <a:prstGeom prst="rect">
            <a:avLst/>
          </a:prstGeom>
        </p:spPr>
      </p:pic>
      <p:sp>
        <p:nvSpPr>
          <p:cNvPr id="3" name="Marcador de contenido 2">
            <a:extLst>
              <a:ext uri="{FF2B5EF4-FFF2-40B4-BE49-F238E27FC236}">
                <a16:creationId xmlns:a16="http://schemas.microsoft.com/office/drawing/2014/main" id="{32316D76-A586-EF47-966F-6BE1E00E6DC0}"/>
              </a:ext>
            </a:extLst>
          </p:cNvPr>
          <p:cNvSpPr>
            <a:spLocks noGrp="1"/>
          </p:cNvSpPr>
          <p:nvPr>
            <p:ph idx="1"/>
          </p:nvPr>
        </p:nvSpPr>
        <p:spPr>
          <a:xfrm>
            <a:off x="5760562" y="1430904"/>
            <a:ext cx="5872409" cy="5002554"/>
          </a:xfrm>
        </p:spPr>
        <p:txBody>
          <a:bodyPr anchor="t">
            <a:normAutofit lnSpcReduction="10000"/>
          </a:bodyPr>
          <a:lstStyle/>
          <a:p>
            <a:pPr marL="0" indent="0" algn="just">
              <a:buNone/>
            </a:pPr>
            <a:r>
              <a:rPr lang="es-ES" sz="1800" dirty="0"/>
              <a:t>La </a:t>
            </a:r>
            <a:r>
              <a:rPr lang="es-ES" sz="1800" dirty="0" err="1"/>
              <a:t>oralización</a:t>
            </a:r>
            <a:r>
              <a:rPr lang="es-ES" sz="1800" dirty="0"/>
              <a:t> del proceso de ejecución de sentencias se consideró de </a:t>
            </a:r>
            <a:r>
              <a:rPr lang="es-ES" sz="1800" b="1" dirty="0"/>
              <a:t>alta relevancia</a:t>
            </a:r>
            <a:r>
              <a:rPr lang="es-ES" sz="1800" dirty="0"/>
              <a:t> por la inserción de una instancia de conciliación en aras del cumplimiento de la condena, la agilización en la finalización de la causa y con ello, </a:t>
            </a:r>
            <a:r>
              <a:rPr lang="es-ES" sz="1800" b="1" dirty="0"/>
              <a:t>la satisfacción del destinatario</a:t>
            </a:r>
            <a:r>
              <a:rPr lang="es-ES" sz="1800" dirty="0"/>
              <a:t>.</a:t>
            </a:r>
            <a:endParaRPr lang="es-AR" sz="1800" dirty="0"/>
          </a:p>
          <a:p>
            <a:pPr marL="0" indent="0" algn="just">
              <a:buNone/>
            </a:pPr>
            <a:r>
              <a:rPr lang="es-ES" sz="1800" dirty="0"/>
              <a:t>La práctica evidencia resultados positivos en el impulso próximo al dictado de la sentencia para la </a:t>
            </a:r>
            <a:r>
              <a:rPr lang="es-ES" sz="1800" dirty="0" err="1"/>
              <a:t>efectivización</a:t>
            </a:r>
            <a:r>
              <a:rPr lang="es-ES" sz="1800" dirty="0"/>
              <a:t> del derecho y en la simplificación del trámite mediante la concentración de actos en la audiencia, </a:t>
            </a:r>
            <a:r>
              <a:rPr lang="es-ES" sz="1800" b="1" dirty="0"/>
              <a:t>incentivando a las partes a arribar acuerdos de cumplimiento</a:t>
            </a:r>
            <a:r>
              <a:rPr lang="es-ES" sz="1800" dirty="0"/>
              <a:t>.</a:t>
            </a:r>
            <a:endParaRPr lang="es-AR" sz="1800" dirty="0"/>
          </a:p>
          <a:p>
            <a:pPr marL="0" indent="0" algn="just">
              <a:buNone/>
            </a:pPr>
            <a:r>
              <a:rPr lang="es-ES" sz="1800" dirty="0"/>
              <a:t>Así, la etapa de ejecución se redujo significativamente la cantidad de trámites, evitando demoras incluso en el eventual planteo de incidencias (impugnación de liquidación, traslados, entre otros) y apelaciones, puesto que se sustancian y resuelven en la audiencia.</a:t>
            </a:r>
            <a:endParaRPr lang="es-AR" sz="1800" dirty="0"/>
          </a:p>
          <a:p>
            <a:pPr marL="0" indent="0" algn="just">
              <a:buNone/>
            </a:pPr>
            <a:r>
              <a:rPr lang="es-ES" sz="2000" b="1" dirty="0"/>
              <a:t>La inmediación y oralidad en esta etapa contribuye a la celeridad de la etapa de ejecución</a:t>
            </a:r>
            <a:r>
              <a:rPr lang="es-ES" sz="2000" dirty="0"/>
              <a:t>, aunque eventualmente en algunos casos no se arribe al efectivo cumplimiento por factores ajenos al proceso.</a:t>
            </a:r>
            <a:endParaRPr lang="es-AR" sz="2000" dirty="0"/>
          </a:p>
        </p:txBody>
      </p:sp>
    </p:spTree>
    <p:extLst>
      <p:ext uri="{BB962C8B-B14F-4D97-AF65-F5344CB8AC3E}">
        <p14:creationId xmlns:p14="http://schemas.microsoft.com/office/powerpoint/2010/main" val="359384207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964</TotalTime>
  <Words>3439</Words>
  <Application>Microsoft Macintosh PowerPoint</Application>
  <PresentationFormat>Panorámica</PresentationFormat>
  <Paragraphs>177</Paragraphs>
  <Slides>34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34</vt:i4>
      </vt:variant>
    </vt:vector>
  </HeadingPairs>
  <TitlesOfParts>
    <vt:vector size="38" baseType="lpstr">
      <vt:lpstr>Arial</vt:lpstr>
      <vt:lpstr>Calibri</vt:lpstr>
      <vt:lpstr>Calibri Light</vt:lpstr>
      <vt:lpstr>Tema de Office</vt:lpstr>
      <vt:lpstr>Iniciativa de mejora: “Audiencia simplificadora de la etapa de ejecución de sentencia”</vt:lpstr>
      <vt:lpstr>Eficacia de la sentencia</vt:lpstr>
      <vt:lpstr>Presentación de PowerPoint</vt:lpstr>
      <vt:lpstr>El tradicional proceso de ejecución</vt:lpstr>
      <vt:lpstr>Presentación de PowerPoint</vt:lpstr>
      <vt:lpstr>Presentación de PowerPoint</vt:lpstr>
      <vt:lpstr>Presentación de PowerPoint</vt:lpstr>
      <vt:lpstr>Aplicación de la doctrina del caso “Furlán”  (CIDH, 2012)</vt:lpstr>
      <vt:lpstr>Presentación de PowerPoint</vt:lpstr>
      <vt:lpstr>Presentación de PowerPoint</vt:lpstr>
      <vt:lpstr>Conclusiones de la causa “Furlán” y directivas especiales para los jueces</vt:lpstr>
      <vt:lpstr>En búsqueda de una solución</vt:lpstr>
      <vt:lpstr>Aplicando las herramientas del CPCCBA</vt:lpstr>
      <vt:lpstr>Poniendo en práctica la iniciativa  Definiendo a qué procesos aplicarla</vt:lpstr>
      <vt:lpstr>Procesos con aseguramiento de responsabilidad civil</vt:lpstr>
      <vt:lpstr>Presentación de PowerPoint</vt:lpstr>
      <vt:lpstr>Presentación de PowerPoint</vt:lpstr>
      <vt:lpstr>Método de trabajo a aplicar</vt:lpstr>
      <vt:lpstr>Modelo de despacho</vt:lpstr>
      <vt:lpstr>Presentación de PowerPoint</vt:lpstr>
      <vt:lpstr>Desarrollo de la audiencia</vt:lpstr>
      <vt:lpstr>Presentación de PowerPoint</vt:lpstr>
      <vt:lpstr>Presentación de PowerPoint</vt:lpstr>
      <vt:lpstr>Presentación de PowerPoint</vt:lpstr>
      <vt:lpstr>Presentación de PowerPoint</vt:lpstr>
      <vt:lpstr>Utilidad de la iniciativa para los destinatarios</vt:lpstr>
      <vt:lpstr>Presentación de PowerPoint</vt:lpstr>
      <vt:lpstr>¿Qué resultados pueden esperarse?</vt:lpstr>
      <vt:lpstr>Presentación de PowerPoint</vt:lpstr>
      <vt:lpstr>Presentación de PowerPoint</vt:lpstr>
      <vt:lpstr>Pasos del sistema  simplificado</vt:lpstr>
      <vt:lpstr>Presentación de PowerPoint</vt:lpstr>
      <vt:lpstr>Certificación del Banco de Buenas Prácticas</vt:lpstr>
      <vt:lpstr>Ponderaciones destacadas de la experiencia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Audiencia simplificadora de la etapa de ejecución de sentencia</dc:title>
  <dc:creator>Andrés Nizzo</dc:creator>
  <cp:lastModifiedBy>Andrés Nizzo</cp:lastModifiedBy>
  <cp:revision>44</cp:revision>
  <dcterms:created xsi:type="dcterms:W3CDTF">2021-05-20T11:44:07Z</dcterms:created>
  <dcterms:modified xsi:type="dcterms:W3CDTF">2021-07-14T15:39:42Z</dcterms:modified>
</cp:coreProperties>
</file>